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310" r:id="rId5"/>
    <p:sldId id="305" r:id="rId6"/>
    <p:sldId id="276" r:id="rId7"/>
    <p:sldId id="311" r:id="rId8"/>
    <p:sldId id="274" r:id="rId9"/>
    <p:sldId id="286" r:id="rId10"/>
    <p:sldId id="279" r:id="rId11"/>
    <p:sldId id="306" r:id="rId12"/>
    <p:sldId id="315" r:id="rId13"/>
    <p:sldId id="316" r:id="rId14"/>
    <p:sldId id="317" r:id="rId15"/>
    <p:sldId id="312" r:id="rId16"/>
    <p:sldId id="302" r:id="rId17"/>
    <p:sldId id="307" r:id="rId18"/>
    <p:sldId id="309" r:id="rId19"/>
    <p:sldId id="313" r:id="rId20"/>
    <p:sldId id="319"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4626"/>
  </p:normalViewPr>
  <p:slideViewPr>
    <p:cSldViewPr snapToGrid="0">
      <p:cViewPr varScale="1">
        <p:scale>
          <a:sx n="105" d="100"/>
          <a:sy n="105" d="100"/>
        </p:scale>
        <p:origin x="924" y="9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966AA-C2D0-420D-89FC-1A1AB0AD407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45D50368-372D-4F79-95B9-B27BD239F0F6}">
      <dgm:prSet phldrT="[Text]" custT="1"/>
      <dgm:spPr/>
      <dgm:t>
        <a:bodyPr anchor="ctr"/>
        <a:lstStyle/>
        <a:p>
          <a:pPr algn="ctr">
            <a:buNone/>
          </a:pPr>
          <a:r>
            <a:rPr lang="en-US" sz="1800" b="1" dirty="0">
              <a:solidFill>
                <a:schemeClr val="tx1"/>
              </a:solidFill>
              <a:latin typeface="+mj-lt"/>
            </a:rPr>
            <a:t>CRUD Operations</a:t>
          </a:r>
        </a:p>
      </dgm:t>
    </dgm:pt>
    <dgm:pt modelId="{CDE1A78B-2AE4-4A71-9139-416C219BC84D}" type="parTrans" cxnId="{68788A78-9180-41FF-BD09-BF4DBB52EA0D}">
      <dgm:prSet/>
      <dgm:spPr/>
      <dgm:t>
        <a:bodyPr/>
        <a:lstStyle/>
        <a:p>
          <a:pPr algn="ctr"/>
          <a:endParaRPr lang="en-US" sz="1800">
            <a:solidFill>
              <a:schemeClr val="tx1"/>
            </a:solidFill>
          </a:endParaRPr>
        </a:p>
      </dgm:t>
    </dgm:pt>
    <dgm:pt modelId="{508ABF25-4B40-405C-9E88-248ED8B31B83}" type="sibTrans" cxnId="{68788A78-9180-41FF-BD09-BF4DBB52EA0D}">
      <dgm:prSet/>
      <dgm:spPr/>
      <dgm:t>
        <a:bodyPr/>
        <a:lstStyle/>
        <a:p>
          <a:pPr algn="ctr"/>
          <a:endParaRPr lang="en-US" sz="1800">
            <a:solidFill>
              <a:schemeClr val="tx1"/>
            </a:solidFill>
          </a:endParaRPr>
        </a:p>
      </dgm:t>
    </dgm:pt>
    <dgm:pt modelId="{15FCB7DF-D0D3-43D8-8FE5-E5FFDED6264E}">
      <dgm:prSet phldrT="[Text]" custT="1"/>
      <dgm:spPr/>
      <dgm:t>
        <a:bodyPr anchor="ctr"/>
        <a:lstStyle/>
        <a:p>
          <a:pPr marL="0" algn="ctr">
            <a:lnSpc>
              <a:spcPct val="120000"/>
            </a:lnSpc>
            <a:spcAft>
              <a:spcPts val="1200"/>
            </a:spcAft>
            <a:buNone/>
          </a:pPr>
          <a:endParaRPr lang="en-US" sz="1800" dirty="0">
            <a:solidFill>
              <a:schemeClr val="tx1"/>
            </a:solidFill>
          </a:endParaRPr>
        </a:p>
      </dgm:t>
    </dgm:pt>
    <dgm:pt modelId="{5DD5E854-B70B-4927-93DD-9B930567F2D9}" type="parTrans" cxnId="{D8EBBD42-214D-4D3D-9A34-A5A6A40991CD}">
      <dgm:prSet/>
      <dgm:spPr/>
      <dgm:t>
        <a:bodyPr/>
        <a:lstStyle/>
        <a:p>
          <a:pPr algn="ctr"/>
          <a:endParaRPr lang="en-US" sz="1800">
            <a:solidFill>
              <a:schemeClr val="tx1"/>
            </a:solidFill>
          </a:endParaRPr>
        </a:p>
      </dgm:t>
    </dgm:pt>
    <dgm:pt modelId="{DDE76206-3F7F-4788-87BA-8C9D4D26CDB9}" type="sibTrans" cxnId="{D8EBBD42-214D-4D3D-9A34-A5A6A40991CD}">
      <dgm:prSet/>
      <dgm:spPr/>
      <dgm:t>
        <a:bodyPr/>
        <a:lstStyle/>
        <a:p>
          <a:pPr algn="ctr"/>
          <a:endParaRPr lang="en-US" sz="1800">
            <a:solidFill>
              <a:schemeClr val="tx1"/>
            </a:solidFill>
          </a:endParaRPr>
        </a:p>
      </dgm:t>
    </dgm:pt>
    <dgm:pt modelId="{196543C5-093B-4437-B406-DBE4B882EA97}">
      <dgm:prSet phldrT="[Text]" custT="1"/>
      <dgm:spPr/>
      <dgm:t>
        <a:bodyPr anchor="ctr"/>
        <a:lstStyle/>
        <a:p>
          <a:pPr algn="ctr">
            <a:buNone/>
          </a:pPr>
          <a:r>
            <a:rPr lang="en-US" sz="1800" b="1" dirty="0">
              <a:solidFill>
                <a:schemeClr val="tx1"/>
              </a:solidFill>
              <a:latin typeface="+mj-lt"/>
            </a:rPr>
            <a:t>Theme </a:t>
          </a:r>
        </a:p>
      </dgm:t>
    </dgm:pt>
    <dgm:pt modelId="{41DE1F19-4A9F-48CD-A44E-6BF1D04E31EE}" type="parTrans" cxnId="{52499B9F-797A-43CC-89E1-64C52021BFAF}">
      <dgm:prSet/>
      <dgm:spPr/>
      <dgm:t>
        <a:bodyPr/>
        <a:lstStyle/>
        <a:p>
          <a:pPr algn="ctr"/>
          <a:endParaRPr lang="en-US" sz="1800">
            <a:solidFill>
              <a:schemeClr val="tx1"/>
            </a:solidFill>
          </a:endParaRPr>
        </a:p>
      </dgm:t>
    </dgm:pt>
    <dgm:pt modelId="{F264F018-7FB9-43EC-B595-B986D351AD7B}" type="sibTrans" cxnId="{52499B9F-797A-43CC-89E1-64C52021BFAF}">
      <dgm:prSet/>
      <dgm:spPr/>
      <dgm:t>
        <a:bodyPr/>
        <a:lstStyle/>
        <a:p>
          <a:pPr algn="ctr"/>
          <a:endParaRPr lang="en-US" sz="1800">
            <a:solidFill>
              <a:schemeClr val="tx1"/>
            </a:solidFill>
          </a:endParaRPr>
        </a:p>
      </dgm:t>
    </dgm:pt>
    <dgm:pt modelId="{C485168C-07AD-4DE6-B17E-1E96E93777D7}">
      <dgm:prSet phldrT="[Text]" custT="1"/>
      <dgm:spPr/>
      <dgm:t>
        <a:bodyPr anchor="ctr"/>
        <a:lstStyle/>
        <a:p>
          <a:pPr marL="0" algn="ctr">
            <a:lnSpc>
              <a:spcPct val="120000"/>
            </a:lnSpc>
            <a:spcAft>
              <a:spcPts val="1200"/>
            </a:spcAft>
            <a:buNone/>
          </a:pPr>
          <a:endParaRPr lang="en-US" sz="1800" dirty="0">
            <a:solidFill>
              <a:schemeClr val="tx1"/>
            </a:solidFill>
          </a:endParaRPr>
        </a:p>
      </dgm:t>
    </dgm:pt>
    <dgm:pt modelId="{2EA2CE1F-978B-4B0A-92B2-CA23FBAEB8C0}" type="parTrans" cxnId="{B374803A-F1D8-4C12-8B03-25954CE7DDA9}">
      <dgm:prSet/>
      <dgm:spPr/>
      <dgm:t>
        <a:bodyPr/>
        <a:lstStyle/>
        <a:p>
          <a:pPr algn="ctr"/>
          <a:endParaRPr lang="en-US" sz="1800">
            <a:solidFill>
              <a:schemeClr val="tx1"/>
            </a:solidFill>
          </a:endParaRPr>
        </a:p>
      </dgm:t>
    </dgm:pt>
    <dgm:pt modelId="{05F43B89-7F05-43F2-A0A8-66E0914D6EC4}" type="sibTrans" cxnId="{B374803A-F1D8-4C12-8B03-25954CE7DDA9}">
      <dgm:prSet/>
      <dgm:spPr/>
      <dgm:t>
        <a:bodyPr/>
        <a:lstStyle/>
        <a:p>
          <a:pPr algn="ctr"/>
          <a:endParaRPr lang="en-US" sz="1800">
            <a:solidFill>
              <a:schemeClr val="tx1"/>
            </a:solidFill>
          </a:endParaRPr>
        </a:p>
      </dgm:t>
    </dgm:pt>
    <dgm:pt modelId="{CA2BABAF-EDAA-4496-8316-FD6EA3643E8F}">
      <dgm:prSet phldrT="[Text]" custT="1"/>
      <dgm:spPr/>
      <dgm:t>
        <a:bodyPr anchor="ctr"/>
        <a:lstStyle/>
        <a:p>
          <a:pPr algn="ctr">
            <a:buNone/>
          </a:pPr>
          <a:r>
            <a:rPr lang="en-US" sz="1800" b="1" dirty="0">
              <a:solidFill>
                <a:schemeClr val="tx1"/>
              </a:solidFill>
              <a:latin typeface="+mj-lt"/>
            </a:rPr>
            <a:t>Authentication</a:t>
          </a:r>
        </a:p>
      </dgm:t>
    </dgm:pt>
    <dgm:pt modelId="{2B1B4805-2FB7-402F-86A8-587F29181C18}" type="parTrans" cxnId="{4011B082-09BD-4DD1-A54F-EA5AB249A3C2}">
      <dgm:prSet/>
      <dgm:spPr/>
      <dgm:t>
        <a:bodyPr/>
        <a:lstStyle/>
        <a:p>
          <a:pPr algn="ctr"/>
          <a:endParaRPr lang="en-US" sz="1800">
            <a:solidFill>
              <a:schemeClr val="tx1"/>
            </a:solidFill>
          </a:endParaRPr>
        </a:p>
      </dgm:t>
    </dgm:pt>
    <dgm:pt modelId="{4498AB02-A1BF-4D28-8918-F87A89CEE23B}" type="sibTrans" cxnId="{4011B082-09BD-4DD1-A54F-EA5AB249A3C2}">
      <dgm:prSet/>
      <dgm:spPr/>
      <dgm:t>
        <a:bodyPr/>
        <a:lstStyle/>
        <a:p>
          <a:pPr algn="ctr"/>
          <a:endParaRPr lang="en-US" sz="1800">
            <a:solidFill>
              <a:schemeClr val="tx1"/>
            </a:solidFill>
          </a:endParaRPr>
        </a:p>
      </dgm:t>
    </dgm:pt>
    <dgm:pt modelId="{ABC1EDDD-C08B-4F9C-8453-9CEFCC2AF319}">
      <dgm:prSet phldrT="[Text]" custT="1"/>
      <dgm:spPr/>
      <dgm:t>
        <a:bodyPr anchor="ctr"/>
        <a:lstStyle/>
        <a:p>
          <a:pPr marL="0" algn="ctr">
            <a:lnSpc>
              <a:spcPct val="120000"/>
            </a:lnSpc>
            <a:spcAft>
              <a:spcPts val="1200"/>
            </a:spcAft>
            <a:buNone/>
          </a:pPr>
          <a:endParaRPr lang="en-US" sz="1800" dirty="0">
            <a:solidFill>
              <a:schemeClr val="tx1"/>
            </a:solidFill>
          </a:endParaRPr>
        </a:p>
      </dgm:t>
    </dgm:pt>
    <dgm:pt modelId="{33D02404-349E-4E82-A8BA-C0A907006883}" type="parTrans" cxnId="{9C4BE375-6187-4BD4-A343-9FC71D796AF1}">
      <dgm:prSet/>
      <dgm:spPr/>
      <dgm:t>
        <a:bodyPr/>
        <a:lstStyle/>
        <a:p>
          <a:pPr algn="ctr"/>
          <a:endParaRPr lang="en-US" sz="1800">
            <a:solidFill>
              <a:schemeClr val="tx1"/>
            </a:solidFill>
          </a:endParaRPr>
        </a:p>
      </dgm:t>
    </dgm:pt>
    <dgm:pt modelId="{7D85D88C-6545-49D9-9F9D-01270187B165}" type="sibTrans" cxnId="{9C4BE375-6187-4BD4-A343-9FC71D796AF1}">
      <dgm:prSet/>
      <dgm:spPr/>
      <dgm:t>
        <a:bodyPr/>
        <a:lstStyle/>
        <a:p>
          <a:pPr algn="ctr"/>
          <a:endParaRPr lang="en-US" sz="1800">
            <a:solidFill>
              <a:schemeClr val="tx1"/>
            </a:solidFill>
          </a:endParaRPr>
        </a:p>
      </dgm:t>
    </dgm:pt>
    <dgm:pt modelId="{5026F79A-D670-4F65-B581-E609F4440949}" type="pres">
      <dgm:prSet presAssocID="{B6A966AA-C2D0-420D-89FC-1A1AB0AD4072}" presName="Name0" presStyleCnt="0">
        <dgm:presLayoutVars>
          <dgm:dir/>
          <dgm:animLvl val="lvl"/>
          <dgm:resizeHandles val="exact"/>
        </dgm:presLayoutVars>
      </dgm:prSet>
      <dgm:spPr/>
    </dgm:pt>
    <dgm:pt modelId="{B2A5F905-5454-4A81-AFC2-602475B3C21B}" type="pres">
      <dgm:prSet presAssocID="{45D50368-372D-4F79-95B9-B27BD239F0F6}" presName="composite" presStyleCnt="0"/>
      <dgm:spPr/>
    </dgm:pt>
    <dgm:pt modelId="{2612B01E-E5FD-4FF5-9198-43474773E636}" type="pres">
      <dgm:prSet presAssocID="{45D50368-372D-4F79-95B9-B27BD239F0F6}" presName="parTx" presStyleLbl="node1" presStyleIdx="0" presStyleCnt="3">
        <dgm:presLayoutVars>
          <dgm:chMax val="0"/>
          <dgm:chPref val="0"/>
          <dgm:bulletEnabled val="1"/>
        </dgm:presLayoutVars>
      </dgm:prSet>
      <dgm:spPr/>
    </dgm:pt>
    <dgm:pt modelId="{FDEC72F1-79D0-44B6-8429-0F39785C9AD0}" type="pres">
      <dgm:prSet presAssocID="{45D50368-372D-4F79-95B9-B27BD239F0F6}" presName="desTx" presStyleLbl="revTx" presStyleIdx="0" presStyleCnt="3" custLinFactNeighborX="12445">
        <dgm:presLayoutVars>
          <dgm:bulletEnabled val="1"/>
        </dgm:presLayoutVars>
      </dgm:prSet>
      <dgm:spPr/>
    </dgm:pt>
    <dgm:pt modelId="{A2E8B6A5-7483-46B9-AEDC-17DBE6FB9B4E}" type="pres">
      <dgm:prSet presAssocID="{508ABF25-4B40-405C-9E88-248ED8B31B83}" presName="space" presStyleCnt="0"/>
      <dgm:spPr/>
    </dgm:pt>
    <dgm:pt modelId="{187F0FEF-C720-494E-A2FE-020FF399FBDF}" type="pres">
      <dgm:prSet presAssocID="{196543C5-093B-4437-B406-DBE4B882EA97}" presName="composite" presStyleCnt="0"/>
      <dgm:spPr/>
    </dgm:pt>
    <dgm:pt modelId="{8FBF96FC-7A6C-4977-AC0C-35CDC7270E23}" type="pres">
      <dgm:prSet presAssocID="{196543C5-093B-4437-B406-DBE4B882EA97}" presName="parTx" presStyleLbl="node1" presStyleIdx="1" presStyleCnt="3">
        <dgm:presLayoutVars>
          <dgm:chMax val="0"/>
          <dgm:chPref val="0"/>
          <dgm:bulletEnabled val="1"/>
        </dgm:presLayoutVars>
      </dgm:prSet>
      <dgm:spPr/>
    </dgm:pt>
    <dgm:pt modelId="{0E6AC4B0-7D9E-4235-A5C0-FC9C6164F4E5}" type="pres">
      <dgm:prSet presAssocID="{196543C5-093B-4437-B406-DBE4B882EA97}" presName="desTx" presStyleLbl="revTx" presStyleIdx="1" presStyleCnt="3" custScaleX="114921" custLinFactNeighborX="7315">
        <dgm:presLayoutVars>
          <dgm:bulletEnabled val="1"/>
        </dgm:presLayoutVars>
      </dgm:prSet>
      <dgm:spPr/>
    </dgm:pt>
    <dgm:pt modelId="{E164AE18-6369-488B-A2D6-E9F4C3CC4F93}" type="pres">
      <dgm:prSet presAssocID="{F264F018-7FB9-43EC-B595-B986D351AD7B}" presName="space" presStyleCnt="0"/>
      <dgm:spPr/>
    </dgm:pt>
    <dgm:pt modelId="{4027752C-746F-47A0-B9FD-8F9A8606D359}" type="pres">
      <dgm:prSet presAssocID="{CA2BABAF-EDAA-4496-8316-FD6EA3643E8F}" presName="composite" presStyleCnt="0"/>
      <dgm:spPr/>
    </dgm:pt>
    <dgm:pt modelId="{504C6F9B-242F-4BEF-BA77-A2E4D823CECC}" type="pres">
      <dgm:prSet presAssocID="{CA2BABAF-EDAA-4496-8316-FD6EA3643E8F}" presName="parTx" presStyleLbl="node1" presStyleIdx="2" presStyleCnt="3">
        <dgm:presLayoutVars>
          <dgm:chMax val="0"/>
          <dgm:chPref val="0"/>
          <dgm:bulletEnabled val="1"/>
        </dgm:presLayoutVars>
      </dgm:prSet>
      <dgm:spPr/>
    </dgm:pt>
    <dgm:pt modelId="{15FC8055-A66C-4D2F-99E2-55FD986FF3F4}" type="pres">
      <dgm:prSet presAssocID="{CA2BABAF-EDAA-4496-8316-FD6EA3643E8F}" presName="desTx" presStyleLbl="revTx" presStyleIdx="2" presStyleCnt="3" custLinFactNeighborX="9939">
        <dgm:presLayoutVars>
          <dgm:bulletEnabled val="1"/>
        </dgm:presLayoutVars>
      </dgm:prSet>
      <dgm:spPr/>
    </dgm:pt>
  </dgm:ptLst>
  <dgm:cxnLst>
    <dgm:cxn modelId="{69481A05-2528-4B7D-BE99-59D1CBFC2CE1}" type="presOf" srcId="{CA2BABAF-EDAA-4496-8316-FD6EA3643E8F}" destId="{504C6F9B-242F-4BEF-BA77-A2E4D823CECC}" srcOrd="0" destOrd="0" presId="urn:microsoft.com/office/officeart/2005/8/layout/chevron1"/>
    <dgm:cxn modelId="{4D1A1E2C-CFE3-43EE-B27B-CF4310943F39}" type="presOf" srcId="{15FCB7DF-D0D3-43D8-8FE5-E5FFDED6264E}" destId="{FDEC72F1-79D0-44B6-8429-0F39785C9AD0}" srcOrd="0" destOrd="0" presId="urn:microsoft.com/office/officeart/2005/8/layout/chevron1"/>
    <dgm:cxn modelId="{B374803A-F1D8-4C12-8B03-25954CE7DDA9}" srcId="{196543C5-093B-4437-B406-DBE4B882EA97}" destId="{C485168C-07AD-4DE6-B17E-1E96E93777D7}" srcOrd="0" destOrd="0" parTransId="{2EA2CE1F-978B-4B0A-92B2-CA23FBAEB8C0}" sibTransId="{05F43B89-7F05-43F2-A0A8-66E0914D6EC4}"/>
    <dgm:cxn modelId="{D8EBBD42-214D-4D3D-9A34-A5A6A40991CD}" srcId="{45D50368-372D-4F79-95B9-B27BD239F0F6}" destId="{15FCB7DF-D0D3-43D8-8FE5-E5FFDED6264E}" srcOrd="0" destOrd="0" parTransId="{5DD5E854-B70B-4927-93DD-9B930567F2D9}" sibTransId="{DDE76206-3F7F-4788-87BA-8C9D4D26CDB9}"/>
    <dgm:cxn modelId="{9D392D43-4099-4B79-8DD5-557B00495ACE}" type="presOf" srcId="{C485168C-07AD-4DE6-B17E-1E96E93777D7}" destId="{0E6AC4B0-7D9E-4235-A5C0-FC9C6164F4E5}" srcOrd="0" destOrd="0" presId="urn:microsoft.com/office/officeart/2005/8/layout/chevron1"/>
    <dgm:cxn modelId="{9C4BE375-6187-4BD4-A343-9FC71D796AF1}" srcId="{CA2BABAF-EDAA-4496-8316-FD6EA3643E8F}" destId="{ABC1EDDD-C08B-4F9C-8453-9CEFCC2AF319}" srcOrd="0" destOrd="0" parTransId="{33D02404-349E-4E82-A8BA-C0A907006883}" sibTransId="{7D85D88C-6545-49D9-9F9D-01270187B165}"/>
    <dgm:cxn modelId="{68788A78-9180-41FF-BD09-BF4DBB52EA0D}" srcId="{B6A966AA-C2D0-420D-89FC-1A1AB0AD4072}" destId="{45D50368-372D-4F79-95B9-B27BD239F0F6}" srcOrd="0" destOrd="0" parTransId="{CDE1A78B-2AE4-4A71-9139-416C219BC84D}" sibTransId="{508ABF25-4B40-405C-9E88-248ED8B31B83}"/>
    <dgm:cxn modelId="{92AC5381-3C06-4FBB-AF46-78C079BB2827}" type="presOf" srcId="{45D50368-372D-4F79-95B9-B27BD239F0F6}" destId="{2612B01E-E5FD-4FF5-9198-43474773E636}" srcOrd="0" destOrd="0" presId="urn:microsoft.com/office/officeart/2005/8/layout/chevron1"/>
    <dgm:cxn modelId="{4011B082-09BD-4DD1-A54F-EA5AB249A3C2}" srcId="{B6A966AA-C2D0-420D-89FC-1A1AB0AD4072}" destId="{CA2BABAF-EDAA-4496-8316-FD6EA3643E8F}" srcOrd="2" destOrd="0" parTransId="{2B1B4805-2FB7-402F-86A8-587F29181C18}" sibTransId="{4498AB02-A1BF-4D28-8918-F87A89CEE23B}"/>
    <dgm:cxn modelId="{52499B9F-797A-43CC-89E1-64C52021BFAF}" srcId="{B6A966AA-C2D0-420D-89FC-1A1AB0AD4072}" destId="{196543C5-093B-4437-B406-DBE4B882EA97}" srcOrd="1" destOrd="0" parTransId="{41DE1F19-4A9F-48CD-A44E-6BF1D04E31EE}" sibTransId="{F264F018-7FB9-43EC-B595-B986D351AD7B}"/>
    <dgm:cxn modelId="{E3AF3FBD-3071-41CE-945A-D570C18AD56E}" type="presOf" srcId="{B6A966AA-C2D0-420D-89FC-1A1AB0AD4072}" destId="{5026F79A-D670-4F65-B581-E609F4440949}" srcOrd="0" destOrd="0" presId="urn:microsoft.com/office/officeart/2005/8/layout/chevron1"/>
    <dgm:cxn modelId="{C3CEA5CA-F759-4A50-A9DB-80C0367BF0E9}" type="presOf" srcId="{ABC1EDDD-C08B-4F9C-8453-9CEFCC2AF319}" destId="{15FC8055-A66C-4D2F-99E2-55FD986FF3F4}" srcOrd="0" destOrd="0" presId="urn:microsoft.com/office/officeart/2005/8/layout/chevron1"/>
    <dgm:cxn modelId="{A82995D3-DA3B-4C8E-B071-EC7E24DFEB33}" type="presOf" srcId="{196543C5-093B-4437-B406-DBE4B882EA97}" destId="{8FBF96FC-7A6C-4977-AC0C-35CDC7270E23}" srcOrd="0" destOrd="0" presId="urn:microsoft.com/office/officeart/2005/8/layout/chevron1"/>
    <dgm:cxn modelId="{83FCA4BC-76F2-436D-A86D-3F27F7F30C0C}" type="presParOf" srcId="{5026F79A-D670-4F65-B581-E609F4440949}" destId="{B2A5F905-5454-4A81-AFC2-602475B3C21B}" srcOrd="0" destOrd="0" presId="urn:microsoft.com/office/officeart/2005/8/layout/chevron1"/>
    <dgm:cxn modelId="{DBB3B9D3-7943-414D-981B-6D14268162A1}" type="presParOf" srcId="{B2A5F905-5454-4A81-AFC2-602475B3C21B}" destId="{2612B01E-E5FD-4FF5-9198-43474773E636}" srcOrd="0" destOrd="0" presId="urn:microsoft.com/office/officeart/2005/8/layout/chevron1"/>
    <dgm:cxn modelId="{E7F5D1D6-20F5-4DA1-ABB1-BD109DF9875E}" type="presParOf" srcId="{B2A5F905-5454-4A81-AFC2-602475B3C21B}" destId="{FDEC72F1-79D0-44B6-8429-0F39785C9AD0}" srcOrd="1" destOrd="0" presId="urn:microsoft.com/office/officeart/2005/8/layout/chevron1"/>
    <dgm:cxn modelId="{BC3AEB43-8F23-4454-A137-2A57141465BB}" type="presParOf" srcId="{5026F79A-D670-4F65-B581-E609F4440949}" destId="{A2E8B6A5-7483-46B9-AEDC-17DBE6FB9B4E}" srcOrd="1" destOrd="0" presId="urn:microsoft.com/office/officeart/2005/8/layout/chevron1"/>
    <dgm:cxn modelId="{FBDF012D-57A1-498B-9406-C43660D57D40}" type="presParOf" srcId="{5026F79A-D670-4F65-B581-E609F4440949}" destId="{187F0FEF-C720-494E-A2FE-020FF399FBDF}" srcOrd="2" destOrd="0" presId="urn:microsoft.com/office/officeart/2005/8/layout/chevron1"/>
    <dgm:cxn modelId="{0158B6AC-60AE-4F07-A941-5840E26EDBC6}" type="presParOf" srcId="{187F0FEF-C720-494E-A2FE-020FF399FBDF}" destId="{8FBF96FC-7A6C-4977-AC0C-35CDC7270E23}" srcOrd="0" destOrd="0" presId="urn:microsoft.com/office/officeart/2005/8/layout/chevron1"/>
    <dgm:cxn modelId="{A634A648-09BE-4A83-9745-412AA2D93F26}" type="presParOf" srcId="{187F0FEF-C720-494E-A2FE-020FF399FBDF}" destId="{0E6AC4B0-7D9E-4235-A5C0-FC9C6164F4E5}" srcOrd="1" destOrd="0" presId="urn:microsoft.com/office/officeart/2005/8/layout/chevron1"/>
    <dgm:cxn modelId="{DE2203D6-A7F7-4F85-99E1-DE0F3192BA2D}" type="presParOf" srcId="{5026F79A-D670-4F65-B581-E609F4440949}" destId="{E164AE18-6369-488B-A2D6-E9F4C3CC4F93}" srcOrd="3" destOrd="0" presId="urn:microsoft.com/office/officeart/2005/8/layout/chevron1"/>
    <dgm:cxn modelId="{4A9879DF-9549-42E2-A1F8-322C5889DE11}" type="presParOf" srcId="{5026F79A-D670-4F65-B581-E609F4440949}" destId="{4027752C-746F-47A0-B9FD-8F9A8606D359}" srcOrd="4" destOrd="0" presId="urn:microsoft.com/office/officeart/2005/8/layout/chevron1"/>
    <dgm:cxn modelId="{D2E924A1-ECA7-4487-9802-AC5E16B44811}" type="presParOf" srcId="{4027752C-746F-47A0-B9FD-8F9A8606D359}" destId="{504C6F9B-242F-4BEF-BA77-A2E4D823CECC}" srcOrd="0" destOrd="0" presId="urn:microsoft.com/office/officeart/2005/8/layout/chevron1"/>
    <dgm:cxn modelId="{5B9BD1E4-4593-4FE0-B213-10BAF3D3ABCE}" type="presParOf" srcId="{4027752C-746F-47A0-B9FD-8F9A8606D359}" destId="{15FC8055-A66C-4D2F-99E2-55FD986FF3F4}" srcOrd="1"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A966AA-C2D0-420D-89FC-1A1AB0AD407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45D50368-372D-4F79-95B9-B27BD239F0F6}">
      <dgm:prSet phldrT="[Text]" custT="1"/>
      <dgm:spPr/>
      <dgm:t>
        <a:bodyPr anchor="ctr"/>
        <a:lstStyle/>
        <a:p>
          <a:pPr algn="ctr">
            <a:buNone/>
          </a:pPr>
          <a:r>
            <a:rPr lang="en-US" sz="1800" b="1" dirty="0">
              <a:solidFill>
                <a:schemeClr val="tx1"/>
              </a:solidFill>
              <a:latin typeface="+mj-lt"/>
            </a:rPr>
            <a:t>Push</a:t>
          </a:r>
          <a:r>
            <a:rPr lang="en-US" sz="1800" b="1" baseline="0" dirty="0">
              <a:solidFill>
                <a:schemeClr val="tx1"/>
              </a:solidFill>
              <a:latin typeface="+mj-lt"/>
            </a:rPr>
            <a:t> Notification</a:t>
          </a:r>
          <a:endParaRPr lang="en-US" sz="1800" b="1" dirty="0">
            <a:solidFill>
              <a:schemeClr val="tx1"/>
            </a:solidFill>
            <a:latin typeface="+mj-lt"/>
          </a:endParaRPr>
        </a:p>
      </dgm:t>
    </dgm:pt>
    <dgm:pt modelId="{CDE1A78B-2AE4-4A71-9139-416C219BC84D}" type="parTrans" cxnId="{68788A78-9180-41FF-BD09-BF4DBB52EA0D}">
      <dgm:prSet/>
      <dgm:spPr/>
      <dgm:t>
        <a:bodyPr/>
        <a:lstStyle/>
        <a:p>
          <a:pPr algn="ctr"/>
          <a:endParaRPr lang="en-US" sz="1800">
            <a:solidFill>
              <a:schemeClr val="tx1"/>
            </a:solidFill>
          </a:endParaRPr>
        </a:p>
      </dgm:t>
    </dgm:pt>
    <dgm:pt modelId="{508ABF25-4B40-405C-9E88-248ED8B31B83}" type="sibTrans" cxnId="{68788A78-9180-41FF-BD09-BF4DBB52EA0D}">
      <dgm:prSet/>
      <dgm:spPr/>
      <dgm:t>
        <a:bodyPr/>
        <a:lstStyle/>
        <a:p>
          <a:pPr algn="ctr"/>
          <a:endParaRPr lang="en-US" sz="1800">
            <a:solidFill>
              <a:schemeClr val="tx1"/>
            </a:solidFill>
          </a:endParaRPr>
        </a:p>
      </dgm:t>
    </dgm:pt>
    <dgm:pt modelId="{15FCB7DF-D0D3-43D8-8FE5-E5FFDED6264E}">
      <dgm:prSet phldrT="[Text]" custT="1"/>
      <dgm:spPr/>
      <dgm:t>
        <a:bodyPr anchor="ctr"/>
        <a:lstStyle/>
        <a:p>
          <a:pPr marL="0" algn="ctr">
            <a:lnSpc>
              <a:spcPct val="120000"/>
            </a:lnSpc>
            <a:spcAft>
              <a:spcPts val="1200"/>
            </a:spcAft>
            <a:buNone/>
          </a:pPr>
          <a:endParaRPr lang="en-US" sz="1800" dirty="0">
            <a:solidFill>
              <a:schemeClr val="tx1"/>
            </a:solidFill>
          </a:endParaRPr>
        </a:p>
      </dgm:t>
    </dgm:pt>
    <dgm:pt modelId="{5DD5E854-B70B-4927-93DD-9B930567F2D9}" type="parTrans" cxnId="{D8EBBD42-214D-4D3D-9A34-A5A6A40991CD}">
      <dgm:prSet/>
      <dgm:spPr/>
      <dgm:t>
        <a:bodyPr/>
        <a:lstStyle/>
        <a:p>
          <a:pPr algn="ctr"/>
          <a:endParaRPr lang="en-US" sz="1800">
            <a:solidFill>
              <a:schemeClr val="tx1"/>
            </a:solidFill>
          </a:endParaRPr>
        </a:p>
      </dgm:t>
    </dgm:pt>
    <dgm:pt modelId="{DDE76206-3F7F-4788-87BA-8C9D4D26CDB9}" type="sibTrans" cxnId="{D8EBBD42-214D-4D3D-9A34-A5A6A40991CD}">
      <dgm:prSet/>
      <dgm:spPr/>
      <dgm:t>
        <a:bodyPr/>
        <a:lstStyle/>
        <a:p>
          <a:pPr algn="ctr"/>
          <a:endParaRPr lang="en-US" sz="1800">
            <a:solidFill>
              <a:schemeClr val="tx1"/>
            </a:solidFill>
          </a:endParaRPr>
        </a:p>
      </dgm:t>
    </dgm:pt>
    <dgm:pt modelId="{196543C5-093B-4437-B406-DBE4B882EA97}">
      <dgm:prSet phldrT="[Text]" custT="1"/>
      <dgm:spPr/>
      <dgm:t>
        <a:bodyPr anchor="ctr"/>
        <a:lstStyle/>
        <a:p>
          <a:pPr algn="ctr">
            <a:buNone/>
          </a:pPr>
          <a:r>
            <a:rPr lang="en-US" sz="1800" b="1" dirty="0">
              <a:solidFill>
                <a:schemeClr val="tx1"/>
              </a:solidFill>
              <a:latin typeface="+mj-lt"/>
            </a:rPr>
            <a:t>Messaging</a:t>
          </a:r>
        </a:p>
      </dgm:t>
    </dgm:pt>
    <dgm:pt modelId="{41DE1F19-4A9F-48CD-A44E-6BF1D04E31EE}" type="parTrans" cxnId="{52499B9F-797A-43CC-89E1-64C52021BFAF}">
      <dgm:prSet/>
      <dgm:spPr/>
      <dgm:t>
        <a:bodyPr/>
        <a:lstStyle/>
        <a:p>
          <a:pPr algn="ctr"/>
          <a:endParaRPr lang="en-US" sz="1800">
            <a:solidFill>
              <a:schemeClr val="tx1"/>
            </a:solidFill>
          </a:endParaRPr>
        </a:p>
      </dgm:t>
    </dgm:pt>
    <dgm:pt modelId="{F264F018-7FB9-43EC-B595-B986D351AD7B}" type="sibTrans" cxnId="{52499B9F-797A-43CC-89E1-64C52021BFAF}">
      <dgm:prSet/>
      <dgm:spPr/>
      <dgm:t>
        <a:bodyPr/>
        <a:lstStyle/>
        <a:p>
          <a:pPr algn="ctr"/>
          <a:endParaRPr lang="en-US" sz="1800">
            <a:solidFill>
              <a:schemeClr val="tx1"/>
            </a:solidFill>
          </a:endParaRPr>
        </a:p>
      </dgm:t>
    </dgm:pt>
    <dgm:pt modelId="{C485168C-07AD-4DE6-B17E-1E96E93777D7}">
      <dgm:prSet phldrT="[Text]" custT="1"/>
      <dgm:spPr/>
      <dgm:t>
        <a:bodyPr anchor="ctr"/>
        <a:lstStyle/>
        <a:p>
          <a:pPr marL="0" algn="ctr">
            <a:lnSpc>
              <a:spcPct val="120000"/>
            </a:lnSpc>
            <a:spcAft>
              <a:spcPts val="1200"/>
            </a:spcAft>
            <a:buNone/>
          </a:pPr>
          <a:endParaRPr lang="en-US" sz="1800" dirty="0">
            <a:solidFill>
              <a:schemeClr val="tx1"/>
            </a:solidFill>
          </a:endParaRPr>
        </a:p>
      </dgm:t>
    </dgm:pt>
    <dgm:pt modelId="{2EA2CE1F-978B-4B0A-92B2-CA23FBAEB8C0}" type="parTrans" cxnId="{B374803A-F1D8-4C12-8B03-25954CE7DDA9}">
      <dgm:prSet/>
      <dgm:spPr/>
      <dgm:t>
        <a:bodyPr/>
        <a:lstStyle/>
        <a:p>
          <a:pPr algn="ctr"/>
          <a:endParaRPr lang="en-US" sz="1800">
            <a:solidFill>
              <a:schemeClr val="tx1"/>
            </a:solidFill>
          </a:endParaRPr>
        </a:p>
      </dgm:t>
    </dgm:pt>
    <dgm:pt modelId="{05F43B89-7F05-43F2-A0A8-66E0914D6EC4}" type="sibTrans" cxnId="{B374803A-F1D8-4C12-8B03-25954CE7DDA9}">
      <dgm:prSet/>
      <dgm:spPr/>
      <dgm:t>
        <a:bodyPr/>
        <a:lstStyle/>
        <a:p>
          <a:pPr algn="ctr"/>
          <a:endParaRPr lang="en-US" sz="1800">
            <a:solidFill>
              <a:schemeClr val="tx1"/>
            </a:solidFill>
          </a:endParaRPr>
        </a:p>
      </dgm:t>
    </dgm:pt>
    <dgm:pt modelId="{CA2BABAF-EDAA-4496-8316-FD6EA3643E8F}">
      <dgm:prSet phldrT="[Text]" custT="1"/>
      <dgm:spPr/>
      <dgm:t>
        <a:bodyPr anchor="ctr"/>
        <a:lstStyle/>
        <a:p>
          <a:pPr algn="ctr">
            <a:buNone/>
          </a:pPr>
          <a:r>
            <a:rPr lang="en-US" sz="1800" b="1" dirty="0">
              <a:solidFill>
                <a:schemeClr val="tx1"/>
              </a:solidFill>
              <a:latin typeface="+mj-lt"/>
            </a:rPr>
            <a:t>Story</a:t>
          </a:r>
          <a:r>
            <a:rPr lang="en-US" sz="1800" b="1" baseline="0" dirty="0">
              <a:solidFill>
                <a:schemeClr val="tx1"/>
              </a:solidFill>
              <a:latin typeface="+mj-lt"/>
            </a:rPr>
            <a:t> Highlights</a:t>
          </a:r>
          <a:endParaRPr lang="en-US" sz="1800" b="1" dirty="0">
            <a:solidFill>
              <a:schemeClr val="tx1"/>
            </a:solidFill>
            <a:latin typeface="+mj-lt"/>
          </a:endParaRPr>
        </a:p>
      </dgm:t>
    </dgm:pt>
    <dgm:pt modelId="{2B1B4805-2FB7-402F-86A8-587F29181C18}" type="parTrans" cxnId="{4011B082-09BD-4DD1-A54F-EA5AB249A3C2}">
      <dgm:prSet/>
      <dgm:spPr/>
      <dgm:t>
        <a:bodyPr/>
        <a:lstStyle/>
        <a:p>
          <a:pPr algn="ctr"/>
          <a:endParaRPr lang="en-US" sz="1800">
            <a:solidFill>
              <a:schemeClr val="tx1"/>
            </a:solidFill>
          </a:endParaRPr>
        </a:p>
      </dgm:t>
    </dgm:pt>
    <dgm:pt modelId="{4498AB02-A1BF-4D28-8918-F87A89CEE23B}" type="sibTrans" cxnId="{4011B082-09BD-4DD1-A54F-EA5AB249A3C2}">
      <dgm:prSet/>
      <dgm:spPr/>
      <dgm:t>
        <a:bodyPr/>
        <a:lstStyle/>
        <a:p>
          <a:pPr algn="ctr"/>
          <a:endParaRPr lang="en-US" sz="1800">
            <a:solidFill>
              <a:schemeClr val="tx1"/>
            </a:solidFill>
          </a:endParaRPr>
        </a:p>
      </dgm:t>
    </dgm:pt>
    <dgm:pt modelId="{ABC1EDDD-C08B-4F9C-8453-9CEFCC2AF319}">
      <dgm:prSet phldrT="[Text]" custT="1"/>
      <dgm:spPr/>
      <dgm:t>
        <a:bodyPr anchor="ctr"/>
        <a:lstStyle/>
        <a:p>
          <a:pPr marL="0" algn="ctr">
            <a:lnSpc>
              <a:spcPct val="120000"/>
            </a:lnSpc>
            <a:spcAft>
              <a:spcPts val="1200"/>
            </a:spcAft>
            <a:buNone/>
          </a:pPr>
          <a:endParaRPr lang="en-US" sz="1800" dirty="0">
            <a:solidFill>
              <a:schemeClr val="tx1"/>
            </a:solidFill>
          </a:endParaRPr>
        </a:p>
      </dgm:t>
    </dgm:pt>
    <dgm:pt modelId="{33D02404-349E-4E82-A8BA-C0A907006883}" type="parTrans" cxnId="{9C4BE375-6187-4BD4-A343-9FC71D796AF1}">
      <dgm:prSet/>
      <dgm:spPr/>
      <dgm:t>
        <a:bodyPr/>
        <a:lstStyle/>
        <a:p>
          <a:pPr algn="ctr"/>
          <a:endParaRPr lang="en-US" sz="1800">
            <a:solidFill>
              <a:schemeClr val="tx1"/>
            </a:solidFill>
          </a:endParaRPr>
        </a:p>
      </dgm:t>
    </dgm:pt>
    <dgm:pt modelId="{7D85D88C-6545-49D9-9F9D-01270187B165}" type="sibTrans" cxnId="{9C4BE375-6187-4BD4-A343-9FC71D796AF1}">
      <dgm:prSet/>
      <dgm:spPr/>
      <dgm:t>
        <a:bodyPr/>
        <a:lstStyle/>
        <a:p>
          <a:pPr algn="ctr"/>
          <a:endParaRPr lang="en-US" sz="1800">
            <a:solidFill>
              <a:schemeClr val="tx1"/>
            </a:solidFill>
          </a:endParaRPr>
        </a:p>
      </dgm:t>
    </dgm:pt>
    <dgm:pt modelId="{5026F79A-D670-4F65-B581-E609F4440949}" type="pres">
      <dgm:prSet presAssocID="{B6A966AA-C2D0-420D-89FC-1A1AB0AD4072}" presName="Name0" presStyleCnt="0">
        <dgm:presLayoutVars>
          <dgm:dir/>
          <dgm:animLvl val="lvl"/>
          <dgm:resizeHandles val="exact"/>
        </dgm:presLayoutVars>
      </dgm:prSet>
      <dgm:spPr/>
    </dgm:pt>
    <dgm:pt modelId="{B2A5F905-5454-4A81-AFC2-602475B3C21B}" type="pres">
      <dgm:prSet presAssocID="{45D50368-372D-4F79-95B9-B27BD239F0F6}" presName="composite" presStyleCnt="0"/>
      <dgm:spPr/>
    </dgm:pt>
    <dgm:pt modelId="{2612B01E-E5FD-4FF5-9198-43474773E636}" type="pres">
      <dgm:prSet presAssocID="{45D50368-372D-4F79-95B9-B27BD239F0F6}" presName="parTx" presStyleLbl="node1" presStyleIdx="0" presStyleCnt="3">
        <dgm:presLayoutVars>
          <dgm:chMax val="0"/>
          <dgm:chPref val="0"/>
          <dgm:bulletEnabled val="1"/>
        </dgm:presLayoutVars>
      </dgm:prSet>
      <dgm:spPr/>
    </dgm:pt>
    <dgm:pt modelId="{FDEC72F1-79D0-44B6-8429-0F39785C9AD0}" type="pres">
      <dgm:prSet presAssocID="{45D50368-372D-4F79-95B9-B27BD239F0F6}" presName="desTx" presStyleLbl="revTx" presStyleIdx="0" presStyleCnt="3" custLinFactNeighborX="12445">
        <dgm:presLayoutVars>
          <dgm:bulletEnabled val="1"/>
        </dgm:presLayoutVars>
      </dgm:prSet>
      <dgm:spPr/>
    </dgm:pt>
    <dgm:pt modelId="{A2E8B6A5-7483-46B9-AEDC-17DBE6FB9B4E}" type="pres">
      <dgm:prSet presAssocID="{508ABF25-4B40-405C-9E88-248ED8B31B83}" presName="space" presStyleCnt="0"/>
      <dgm:spPr/>
    </dgm:pt>
    <dgm:pt modelId="{187F0FEF-C720-494E-A2FE-020FF399FBDF}" type="pres">
      <dgm:prSet presAssocID="{196543C5-093B-4437-B406-DBE4B882EA97}" presName="composite" presStyleCnt="0"/>
      <dgm:spPr/>
    </dgm:pt>
    <dgm:pt modelId="{8FBF96FC-7A6C-4977-AC0C-35CDC7270E23}" type="pres">
      <dgm:prSet presAssocID="{196543C5-093B-4437-B406-DBE4B882EA97}" presName="parTx" presStyleLbl="node1" presStyleIdx="1" presStyleCnt="3">
        <dgm:presLayoutVars>
          <dgm:chMax val="0"/>
          <dgm:chPref val="0"/>
          <dgm:bulletEnabled val="1"/>
        </dgm:presLayoutVars>
      </dgm:prSet>
      <dgm:spPr/>
    </dgm:pt>
    <dgm:pt modelId="{0E6AC4B0-7D9E-4235-A5C0-FC9C6164F4E5}" type="pres">
      <dgm:prSet presAssocID="{196543C5-093B-4437-B406-DBE4B882EA97}" presName="desTx" presStyleLbl="revTx" presStyleIdx="1" presStyleCnt="3" custScaleX="114921" custLinFactNeighborX="7315">
        <dgm:presLayoutVars>
          <dgm:bulletEnabled val="1"/>
        </dgm:presLayoutVars>
      </dgm:prSet>
      <dgm:spPr/>
    </dgm:pt>
    <dgm:pt modelId="{E164AE18-6369-488B-A2D6-E9F4C3CC4F93}" type="pres">
      <dgm:prSet presAssocID="{F264F018-7FB9-43EC-B595-B986D351AD7B}" presName="space" presStyleCnt="0"/>
      <dgm:spPr/>
    </dgm:pt>
    <dgm:pt modelId="{4027752C-746F-47A0-B9FD-8F9A8606D359}" type="pres">
      <dgm:prSet presAssocID="{CA2BABAF-EDAA-4496-8316-FD6EA3643E8F}" presName="composite" presStyleCnt="0"/>
      <dgm:spPr/>
    </dgm:pt>
    <dgm:pt modelId="{504C6F9B-242F-4BEF-BA77-A2E4D823CECC}" type="pres">
      <dgm:prSet presAssocID="{CA2BABAF-EDAA-4496-8316-FD6EA3643E8F}" presName="parTx" presStyleLbl="node1" presStyleIdx="2" presStyleCnt="3">
        <dgm:presLayoutVars>
          <dgm:chMax val="0"/>
          <dgm:chPref val="0"/>
          <dgm:bulletEnabled val="1"/>
        </dgm:presLayoutVars>
      </dgm:prSet>
      <dgm:spPr/>
    </dgm:pt>
    <dgm:pt modelId="{15FC8055-A66C-4D2F-99E2-55FD986FF3F4}" type="pres">
      <dgm:prSet presAssocID="{CA2BABAF-EDAA-4496-8316-FD6EA3643E8F}" presName="desTx" presStyleLbl="revTx" presStyleIdx="2" presStyleCnt="3" custLinFactNeighborX="9939">
        <dgm:presLayoutVars>
          <dgm:bulletEnabled val="1"/>
        </dgm:presLayoutVars>
      </dgm:prSet>
      <dgm:spPr/>
    </dgm:pt>
  </dgm:ptLst>
  <dgm:cxnLst>
    <dgm:cxn modelId="{69481A05-2528-4B7D-BE99-59D1CBFC2CE1}" type="presOf" srcId="{CA2BABAF-EDAA-4496-8316-FD6EA3643E8F}" destId="{504C6F9B-242F-4BEF-BA77-A2E4D823CECC}" srcOrd="0" destOrd="0" presId="urn:microsoft.com/office/officeart/2005/8/layout/chevron1"/>
    <dgm:cxn modelId="{4D1A1E2C-CFE3-43EE-B27B-CF4310943F39}" type="presOf" srcId="{15FCB7DF-D0D3-43D8-8FE5-E5FFDED6264E}" destId="{FDEC72F1-79D0-44B6-8429-0F39785C9AD0}" srcOrd="0" destOrd="0" presId="urn:microsoft.com/office/officeart/2005/8/layout/chevron1"/>
    <dgm:cxn modelId="{B374803A-F1D8-4C12-8B03-25954CE7DDA9}" srcId="{196543C5-093B-4437-B406-DBE4B882EA97}" destId="{C485168C-07AD-4DE6-B17E-1E96E93777D7}" srcOrd="0" destOrd="0" parTransId="{2EA2CE1F-978B-4B0A-92B2-CA23FBAEB8C0}" sibTransId="{05F43B89-7F05-43F2-A0A8-66E0914D6EC4}"/>
    <dgm:cxn modelId="{D8EBBD42-214D-4D3D-9A34-A5A6A40991CD}" srcId="{45D50368-372D-4F79-95B9-B27BD239F0F6}" destId="{15FCB7DF-D0D3-43D8-8FE5-E5FFDED6264E}" srcOrd="0" destOrd="0" parTransId="{5DD5E854-B70B-4927-93DD-9B930567F2D9}" sibTransId="{DDE76206-3F7F-4788-87BA-8C9D4D26CDB9}"/>
    <dgm:cxn modelId="{9D392D43-4099-4B79-8DD5-557B00495ACE}" type="presOf" srcId="{C485168C-07AD-4DE6-B17E-1E96E93777D7}" destId="{0E6AC4B0-7D9E-4235-A5C0-FC9C6164F4E5}" srcOrd="0" destOrd="0" presId="urn:microsoft.com/office/officeart/2005/8/layout/chevron1"/>
    <dgm:cxn modelId="{9C4BE375-6187-4BD4-A343-9FC71D796AF1}" srcId="{CA2BABAF-EDAA-4496-8316-FD6EA3643E8F}" destId="{ABC1EDDD-C08B-4F9C-8453-9CEFCC2AF319}" srcOrd="0" destOrd="0" parTransId="{33D02404-349E-4E82-A8BA-C0A907006883}" sibTransId="{7D85D88C-6545-49D9-9F9D-01270187B165}"/>
    <dgm:cxn modelId="{68788A78-9180-41FF-BD09-BF4DBB52EA0D}" srcId="{B6A966AA-C2D0-420D-89FC-1A1AB0AD4072}" destId="{45D50368-372D-4F79-95B9-B27BD239F0F6}" srcOrd="0" destOrd="0" parTransId="{CDE1A78B-2AE4-4A71-9139-416C219BC84D}" sibTransId="{508ABF25-4B40-405C-9E88-248ED8B31B83}"/>
    <dgm:cxn modelId="{92AC5381-3C06-4FBB-AF46-78C079BB2827}" type="presOf" srcId="{45D50368-372D-4F79-95B9-B27BD239F0F6}" destId="{2612B01E-E5FD-4FF5-9198-43474773E636}" srcOrd="0" destOrd="0" presId="urn:microsoft.com/office/officeart/2005/8/layout/chevron1"/>
    <dgm:cxn modelId="{4011B082-09BD-4DD1-A54F-EA5AB249A3C2}" srcId="{B6A966AA-C2D0-420D-89FC-1A1AB0AD4072}" destId="{CA2BABAF-EDAA-4496-8316-FD6EA3643E8F}" srcOrd="2" destOrd="0" parTransId="{2B1B4805-2FB7-402F-86A8-587F29181C18}" sibTransId="{4498AB02-A1BF-4D28-8918-F87A89CEE23B}"/>
    <dgm:cxn modelId="{52499B9F-797A-43CC-89E1-64C52021BFAF}" srcId="{B6A966AA-C2D0-420D-89FC-1A1AB0AD4072}" destId="{196543C5-093B-4437-B406-DBE4B882EA97}" srcOrd="1" destOrd="0" parTransId="{41DE1F19-4A9F-48CD-A44E-6BF1D04E31EE}" sibTransId="{F264F018-7FB9-43EC-B595-B986D351AD7B}"/>
    <dgm:cxn modelId="{E3AF3FBD-3071-41CE-945A-D570C18AD56E}" type="presOf" srcId="{B6A966AA-C2D0-420D-89FC-1A1AB0AD4072}" destId="{5026F79A-D670-4F65-B581-E609F4440949}" srcOrd="0" destOrd="0" presId="urn:microsoft.com/office/officeart/2005/8/layout/chevron1"/>
    <dgm:cxn modelId="{C3CEA5CA-F759-4A50-A9DB-80C0367BF0E9}" type="presOf" srcId="{ABC1EDDD-C08B-4F9C-8453-9CEFCC2AF319}" destId="{15FC8055-A66C-4D2F-99E2-55FD986FF3F4}" srcOrd="0" destOrd="0" presId="urn:microsoft.com/office/officeart/2005/8/layout/chevron1"/>
    <dgm:cxn modelId="{A82995D3-DA3B-4C8E-B071-EC7E24DFEB33}" type="presOf" srcId="{196543C5-093B-4437-B406-DBE4B882EA97}" destId="{8FBF96FC-7A6C-4977-AC0C-35CDC7270E23}" srcOrd="0" destOrd="0" presId="urn:microsoft.com/office/officeart/2005/8/layout/chevron1"/>
    <dgm:cxn modelId="{83FCA4BC-76F2-436D-A86D-3F27F7F30C0C}" type="presParOf" srcId="{5026F79A-D670-4F65-B581-E609F4440949}" destId="{B2A5F905-5454-4A81-AFC2-602475B3C21B}" srcOrd="0" destOrd="0" presId="urn:microsoft.com/office/officeart/2005/8/layout/chevron1"/>
    <dgm:cxn modelId="{DBB3B9D3-7943-414D-981B-6D14268162A1}" type="presParOf" srcId="{B2A5F905-5454-4A81-AFC2-602475B3C21B}" destId="{2612B01E-E5FD-4FF5-9198-43474773E636}" srcOrd="0" destOrd="0" presId="urn:microsoft.com/office/officeart/2005/8/layout/chevron1"/>
    <dgm:cxn modelId="{E7F5D1D6-20F5-4DA1-ABB1-BD109DF9875E}" type="presParOf" srcId="{B2A5F905-5454-4A81-AFC2-602475B3C21B}" destId="{FDEC72F1-79D0-44B6-8429-0F39785C9AD0}" srcOrd="1" destOrd="0" presId="urn:microsoft.com/office/officeart/2005/8/layout/chevron1"/>
    <dgm:cxn modelId="{BC3AEB43-8F23-4454-A137-2A57141465BB}" type="presParOf" srcId="{5026F79A-D670-4F65-B581-E609F4440949}" destId="{A2E8B6A5-7483-46B9-AEDC-17DBE6FB9B4E}" srcOrd="1" destOrd="0" presId="urn:microsoft.com/office/officeart/2005/8/layout/chevron1"/>
    <dgm:cxn modelId="{FBDF012D-57A1-498B-9406-C43660D57D40}" type="presParOf" srcId="{5026F79A-D670-4F65-B581-E609F4440949}" destId="{187F0FEF-C720-494E-A2FE-020FF399FBDF}" srcOrd="2" destOrd="0" presId="urn:microsoft.com/office/officeart/2005/8/layout/chevron1"/>
    <dgm:cxn modelId="{0158B6AC-60AE-4F07-A941-5840E26EDBC6}" type="presParOf" srcId="{187F0FEF-C720-494E-A2FE-020FF399FBDF}" destId="{8FBF96FC-7A6C-4977-AC0C-35CDC7270E23}" srcOrd="0" destOrd="0" presId="urn:microsoft.com/office/officeart/2005/8/layout/chevron1"/>
    <dgm:cxn modelId="{A634A648-09BE-4A83-9745-412AA2D93F26}" type="presParOf" srcId="{187F0FEF-C720-494E-A2FE-020FF399FBDF}" destId="{0E6AC4B0-7D9E-4235-A5C0-FC9C6164F4E5}" srcOrd="1" destOrd="0" presId="urn:microsoft.com/office/officeart/2005/8/layout/chevron1"/>
    <dgm:cxn modelId="{DE2203D6-A7F7-4F85-99E1-DE0F3192BA2D}" type="presParOf" srcId="{5026F79A-D670-4F65-B581-E609F4440949}" destId="{E164AE18-6369-488B-A2D6-E9F4C3CC4F93}" srcOrd="3" destOrd="0" presId="urn:microsoft.com/office/officeart/2005/8/layout/chevron1"/>
    <dgm:cxn modelId="{4A9879DF-9549-42E2-A1F8-322C5889DE11}" type="presParOf" srcId="{5026F79A-D670-4F65-B581-E609F4440949}" destId="{4027752C-746F-47A0-B9FD-8F9A8606D359}" srcOrd="4" destOrd="0" presId="urn:microsoft.com/office/officeart/2005/8/layout/chevron1"/>
    <dgm:cxn modelId="{D2E924A1-ECA7-4487-9802-AC5E16B44811}" type="presParOf" srcId="{4027752C-746F-47A0-B9FD-8F9A8606D359}" destId="{504C6F9B-242F-4BEF-BA77-A2E4D823CECC}" srcOrd="0" destOrd="0" presId="urn:microsoft.com/office/officeart/2005/8/layout/chevron1"/>
    <dgm:cxn modelId="{5B9BD1E4-4593-4FE0-B213-10BAF3D3ABCE}" type="presParOf" srcId="{4027752C-746F-47A0-B9FD-8F9A8606D359}" destId="{15FC8055-A66C-4D2F-99E2-55FD986FF3F4}" srcOrd="1"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2B01E-E5FD-4FF5-9198-43474773E636}">
      <dsp:nvSpPr>
        <dsp:cNvPr id="0" name=""/>
        <dsp:cNvSpPr/>
      </dsp:nvSpPr>
      <dsp:spPr>
        <a:xfrm>
          <a:off x="5706" y="215863"/>
          <a:ext cx="3724594" cy="14898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CRUD Operations</a:t>
          </a:r>
        </a:p>
      </dsp:txBody>
      <dsp:txXfrm>
        <a:off x="750625" y="215863"/>
        <a:ext cx="2234757" cy="1489837"/>
      </dsp:txXfrm>
    </dsp:sp>
    <dsp:sp modelId="{FDEC72F1-79D0-44B6-8429-0F39785C9AD0}">
      <dsp:nvSpPr>
        <dsp:cNvPr id="0" name=""/>
        <dsp:cNvSpPr/>
      </dsp:nvSpPr>
      <dsp:spPr>
        <a:xfrm>
          <a:off x="376527" y="1891930"/>
          <a:ext cx="2979675"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1" indent="-171450" algn="ctr" defTabSz="800100">
            <a:lnSpc>
              <a:spcPct val="120000"/>
            </a:lnSpc>
            <a:spcBef>
              <a:spcPct val="0"/>
            </a:spcBef>
            <a:spcAft>
              <a:spcPts val="1200"/>
            </a:spcAft>
            <a:buNone/>
          </a:pPr>
          <a:endParaRPr lang="en-US" sz="1800" kern="1200" dirty="0">
            <a:solidFill>
              <a:schemeClr val="tx1"/>
            </a:solidFill>
          </a:endParaRPr>
        </a:p>
      </dsp:txBody>
      <dsp:txXfrm>
        <a:off x="376527" y="1891930"/>
        <a:ext cx="2979675" cy="1170000"/>
      </dsp:txXfrm>
    </dsp:sp>
    <dsp:sp modelId="{8FBF96FC-7A6C-4977-AC0C-35CDC7270E23}">
      <dsp:nvSpPr>
        <dsp:cNvPr id="0" name=""/>
        <dsp:cNvSpPr/>
      </dsp:nvSpPr>
      <dsp:spPr>
        <a:xfrm>
          <a:off x="3736600" y="215863"/>
          <a:ext cx="3724594" cy="14898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Theme </a:t>
          </a:r>
        </a:p>
      </dsp:txBody>
      <dsp:txXfrm>
        <a:off x="4481519" y="215863"/>
        <a:ext cx="2234757" cy="1489837"/>
      </dsp:txXfrm>
    </dsp:sp>
    <dsp:sp modelId="{0E6AC4B0-7D9E-4235-A5C0-FC9C6164F4E5}">
      <dsp:nvSpPr>
        <dsp:cNvPr id="0" name=""/>
        <dsp:cNvSpPr/>
      </dsp:nvSpPr>
      <dsp:spPr>
        <a:xfrm>
          <a:off x="3732264" y="1891930"/>
          <a:ext cx="3424273"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1" indent="-171450" algn="ctr" defTabSz="800100">
            <a:lnSpc>
              <a:spcPct val="120000"/>
            </a:lnSpc>
            <a:spcBef>
              <a:spcPct val="0"/>
            </a:spcBef>
            <a:spcAft>
              <a:spcPts val="1200"/>
            </a:spcAft>
            <a:buNone/>
          </a:pPr>
          <a:endParaRPr lang="en-US" sz="1800" kern="1200" dirty="0">
            <a:solidFill>
              <a:schemeClr val="tx1"/>
            </a:solidFill>
          </a:endParaRPr>
        </a:p>
      </dsp:txBody>
      <dsp:txXfrm>
        <a:off x="3732264" y="1891930"/>
        <a:ext cx="3424273" cy="1170000"/>
      </dsp:txXfrm>
    </dsp:sp>
    <dsp:sp modelId="{504C6F9B-242F-4BEF-BA77-A2E4D823CECC}">
      <dsp:nvSpPr>
        <dsp:cNvPr id="0" name=""/>
        <dsp:cNvSpPr/>
      </dsp:nvSpPr>
      <dsp:spPr>
        <a:xfrm>
          <a:off x="7245195" y="215863"/>
          <a:ext cx="3724594" cy="14898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Authentication</a:t>
          </a:r>
        </a:p>
      </dsp:txBody>
      <dsp:txXfrm>
        <a:off x="7990114" y="215863"/>
        <a:ext cx="2234757" cy="1489837"/>
      </dsp:txXfrm>
    </dsp:sp>
    <dsp:sp modelId="{15FC8055-A66C-4D2F-99E2-55FD986FF3F4}">
      <dsp:nvSpPr>
        <dsp:cNvPr id="0" name=""/>
        <dsp:cNvSpPr/>
      </dsp:nvSpPr>
      <dsp:spPr>
        <a:xfrm>
          <a:off x="7541345" y="1891930"/>
          <a:ext cx="2979675"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1" indent="-171450" algn="ctr" defTabSz="800100">
            <a:lnSpc>
              <a:spcPct val="120000"/>
            </a:lnSpc>
            <a:spcBef>
              <a:spcPct val="0"/>
            </a:spcBef>
            <a:spcAft>
              <a:spcPts val="1200"/>
            </a:spcAft>
            <a:buNone/>
          </a:pPr>
          <a:endParaRPr lang="en-US" sz="1800" kern="1200" dirty="0">
            <a:solidFill>
              <a:schemeClr val="tx1"/>
            </a:solidFill>
          </a:endParaRPr>
        </a:p>
      </dsp:txBody>
      <dsp:txXfrm>
        <a:off x="7541345" y="1891930"/>
        <a:ext cx="2979675" cy="117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2B01E-E5FD-4FF5-9198-43474773E636}">
      <dsp:nvSpPr>
        <dsp:cNvPr id="0" name=""/>
        <dsp:cNvSpPr/>
      </dsp:nvSpPr>
      <dsp:spPr>
        <a:xfrm>
          <a:off x="5706" y="215863"/>
          <a:ext cx="3724594" cy="14898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Push</a:t>
          </a:r>
          <a:r>
            <a:rPr lang="en-US" sz="1800" b="1" kern="1200" baseline="0" dirty="0">
              <a:solidFill>
                <a:schemeClr val="tx1"/>
              </a:solidFill>
              <a:latin typeface="+mj-lt"/>
            </a:rPr>
            <a:t> Notification</a:t>
          </a:r>
          <a:endParaRPr lang="en-US" sz="1800" b="1" kern="1200" dirty="0">
            <a:solidFill>
              <a:schemeClr val="tx1"/>
            </a:solidFill>
            <a:latin typeface="+mj-lt"/>
          </a:endParaRPr>
        </a:p>
      </dsp:txBody>
      <dsp:txXfrm>
        <a:off x="750625" y="215863"/>
        <a:ext cx="2234757" cy="1489837"/>
      </dsp:txXfrm>
    </dsp:sp>
    <dsp:sp modelId="{FDEC72F1-79D0-44B6-8429-0F39785C9AD0}">
      <dsp:nvSpPr>
        <dsp:cNvPr id="0" name=""/>
        <dsp:cNvSpPr/>
      </dsp:nvSpPr>
      <dsp:spPr>
        <a:xfrm>
          <a:off x="376527" y="1891930"/>
          <a:ext cx="2979675"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1" indent="-171450" algn="ctr" defTabSz="800100">
            <a:lnSpc>
              <a:spcPct val="120000"/>
            </a:lnSpc>
            <a:spcBef>
              <a:spcPct val="0"/>
            </a:spcBef>
            <a:spcAft>
              <a:spcPts val="1200"/>
            </a:spcAft>
            <a:buNone/>
          </a:pPr>
          <a:endParaRPr lang="en-US" sz="1800" kern="1200" dirty="0">
            <a:solidFill>
              <a:schemeClr val="tx1"/>
            </a:solidFill>
          </a:endParaRPr>
        </a:p>
      </dsp:txBody>
      <dsp:txXfrm>
        <a:off x="376527" y="1891930"/>
        <a:ext cx="2979675" cy="1170000"/>
      </dsp:txXfrm>
    </dsp:sp>
    <dsp:sp modelId="{8FBF96FC-7A6C-4977-AC0C-35CDC7270E23}">
      <dsp:nvSpPr>
        <dsp:cNvPr id="0" name=""/>
        <dsp:cNvSpPr/>
      </dsp:nvSpPr>
      <dsp:spPr>
        <a:xfrm>
          <a:off x="3736600" y="215863"/>
          <a:ext cx="3724594" cy="14898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Messaging</a:t>
          </a:r>
        </a:p>
      </dsp:txBody>
      <dsp:txXfrm>
        <a:off x="4481519" y="215863"/>
        <a:ext cx="2234757" cy="1489837"/>
      </dsp:txXfrm>
    </dsp:sp>
    <dsp:sp modelId="{0E6AC4B0-7D9E-4235-A5C0-FC9C6164F4E5}">
      <dsp:nvSpPr>
        <dsp:cNvPr id="0" name=""/>
        <dsp:cNvSpPr/>
      </dsp:nvSpPr>
      <dsp:spPr>
        <a:xfrm>
          <a:off x="3732264" y="1891930"/>
          <a:ext cx="3424273"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1" indent="-171450" algn="ctr" defTabSz="800100">
            <a:lnSpc>
              <a:spcPct val="120000"/>
            </a:lnSpc>
            <a:spcBef>
              <a:spcPct val="0"/>
            </a:spcBef>
            <a:spcAft>
              <a:spcPts val="1200"/>
            </a:spcAft>
            <a:buNone/>
          </a:pPr>
          <a:endParaRPr lang="en-US" sz="1800" kern="1200" dirty="0">
            <a:solidFill>
              <a:schemeClr val="tx1"/>
            </a:solidFill>
          </a:endParaRPr>
        </a:p>
      </dsp:txBody>
      <dsp:txXfrm>
        <a:off x="3732264" y="1891930"/>
        <a:ext cx="3424273" cy="1170000"/>
      </dsp:txXfrm>
    </dsp:sp>
    <dsp:sp modelId="{504C6F9B-242F-4BEF-BA77-A2E4D823CECC}">
      <dsp:nvSpPr>
        <dsp:cNvPr id="0" name=""/>
        <dsp:cNvSpPr/>
      </dsp:nvSpPr>
      <dsp:spPr>
        <a:xfrm>
          <a:off x="7245195" y="215863"/>
          <a:ext cx="3724594" cy="14898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Story</a:t>
          </a:r>
          <a:r>
            <a:rPr lang="en-US" sz="1800" b="1" kern="1200" baseline="0" dirty="0">
              <a:solidFill>
                <a:schemeClr val="tx1"/>
              </a:solidFill>
              <a:latin typeface="+mj-lt"/>
            </a:rPr>
            <a:t> Highlights</a:t>
          </a:r>
          <a:endParaRPr lang="en-US" sz="1800" b="1" kern="1200" dirty="0">
            <a:solidFill>
              <a:schemeClr val="tx1"/>
            </a:solidFill>
            <a:latin typeface="+mj-lt"/>
          </a:endParaRPr>
        </a:p>
      </dsp:txBody>
      <dsp:txXfrm>
        <a:off x="7990114" y="215863"/>
        <a:ext cx="2234757" cy="1489837"/>
      </dsp:txXfrm>
    </dsp:sp>
    <dsp:sp modelId="{15FC8055-A66C-4D2F-99E2-55FD986FF3F4}">
      <dsp:nvSpPr>
        <dsp:cNvPr id="0" name=""/>
        <dsp:cNvSpPr/>
      </dsp:nvSpPr>
      <dsp:spPr>
        <a:xfrm>
          <a:off x="7541345" y="1891930"/>
          <a:ext cx="2979675"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1" indent="-171450" algn="ctr" defTabSz="800100">
            <a:lnSpc>
              <a:spcPct val="120000"/>
            </a:lnSpc>
            <a:spcBef>
              <a:spcPct val="0"/>
            </a:spcBef>
            <a:spcAft>
              <a:spcPts val="1200"/>
            </a:spcAft>
            <a:buNone/>
          </a:pPr>
          <a:endParaRPr lang="en-US" sz="1800" kern="1200" dirty="0">
            <a:solidFill>
              <a:schemeClr val="tx1"/>
            </a:solidFill>
          </a:endParaRPr>
        </a:p>
      </dsp:txBody>
      <dsp:txXfrm>
        <a:off x="7541345" y="1891930"/>
        <a:ext cx="2979675" cy="1170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12/15/2024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F0502020204030204" pitchFamily="34" charset="0"/>
              </a:rPr>
              <a:t>Introducing the *Fitness Tracker App*, our project aimed at making health and fitness management more engaging and accessible. With a streamlined dark-themed interface, users can effortlessly log workouts, set up meal plans, and track their fitness journey—all from one app.</a:t>
            </a:r>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230356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Open Sans" panose="020B0606030504020204" pitchFamily="34" charset="0"/>
              </a:rPr>
              <a:t>Looking ahead, *Future Enhancements* for the app focus on increasing user engagement and adherence to fitness routines. Social Sharing functionality will allow users to share their fitness achievements across social platforms, fostering motivation and community support. Additionally, reminder notifications will help users stay consistent with their workout and meal schedules, offering gentle nudges that keep them on track. These enhancements will build upon the app’s core features, aiming to create a more interactive and supportive user experience.</a:t>
            </a:r>
          </a:p>
          <a:p>
            <a:br>
              <a:rPr lang="en-US" dirty="0"/>
            </a:br>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688622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23182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This project’s aesthetic choices, like its dark theme and purple highlights, are intentional to provide a modern, visually engaging experience that is easy on the eyes, especially during evening use. This presentation will cover the objectives, features, and technical implementation details that make this app a powerful tool for fitness tracking and user engagement.</a:t>
            </a:r>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2476768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The *Fitness Tracker App* has several core objectives aimed at maximizing user engagement and functionality. First, it serves as a comprehensive platform where users can seamlessly track their fitness activities, from workouts to meals. By allowing full control with CRUD operations, users can create, view, update, and delete records with ease, enhancing the app's flexibility and user-centered design. A standout feature is its focus on progress visualization. Through visually rich, easy-to-understand charts, users can monitor their progress over time—motivating them to achieve their fitness goals and build healthier habits.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5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Open Sans" panose="020B0606030504020204" pitchFamily="34" charset="0"/>
              </a:rPr>
              <a:t>The *Features Overview* highlights essential components that make this app both comprehensive and user-friendly. Starting from the Home Screen, users have a central hub that makes navigating between the workout log, meal planning, and progress screens intuitive and fluid. Each feature is designed to help users stay on top of their fitness goals. Workout Logging is optimized to capture all key data points, while Meal Planning assists users with dietary tracking, allowing for a holistic approach to health. Additionally, a Progress Screen provides visual cues through charts to reflect user progress over time, keeping motivation high.</a:t>
            </a:r>
          </a:p>
          <a:p>
            <a:br>
              <a:rPr lang="en-US" dirty="0"/>
            </a:br>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401240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Open Sans" panose="020B0606030504020204" pitchFamily="34" charset="0"/>
              </a:rPr>
              <a:t>The *Fitness Tracker App* is built on a carefully selected tech stack that supports a responsive and maintainable app. Flutter powers the frontend, allowing the app to deliver a consistent UI and smooth user experience on both iOS and Android devices. SQLite, paired with the </a:t>
            </a:r>
            <a:r>
              <a:rPr lang="en-US" b="0" i="0" dirty="0" err="1">
                <a:solidFill>
                  <a:srgbClr val="444444"/>
                </a:solidFill>
                <a:effectLst/>
                <a:latin typeface="Open Sans" panose="020B0606030504020204" pitchFamily="34" charset="0"/>
              </a:rPr>
              <a:t>sqflite</a:t>
            </a:r>
            <a:r>
              <a:rPr lang="en-US" b="0" i="0" dirty="0">
                <a:solidFill>
                  <a:srgbClr val="444444"/>
                </a:solidFill>
                <a:effectLst/>
                <a:latin typeface="Open Sans" panose="020B0606030504020204" pitchFamily="34" charset="0"/>
              </a:rPr>
              <a:t> package, manages data persistence effectively, ensuring users’ fitness data is securely stored on their device. Finally, state management is handled by the Provider package, offering a robust way to keep app data synchronized and the user interface reactive to changes. This tech stack offers both performance and scalability, making it ideal for this fitness tracking application.</a:t>
            </a:r>
          </a:p>
          <a:p>
            <a:br>
              <a:rPr lang="en-US" dirty="0"/>
            </a:br>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1324078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The *Database Schema* is designed to capture key data essential to fitness tracking. The Workout Table holds fields such as id, name, duration, and date, allowing users to log each workout session with detailed parameters. This organization enables quick data retrieval and updates, crucial for an efficient workout logging experience.</a:t>
            </a:r>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68504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Open Sans" panose="020B0606030504020204" pitchFamily="34" charset="0"/>
              </a:rPr>
              <a:t>The *UI Design and Theme* focuses on a dark theme with purple accents, a choice that enhances readability while reducing eye strain—an especially important factor in fitness apps often accessed in various lighting conditions. This dark mode design, accented by purple highlights, offers a modern and visually cohesive look. Consistency across screens is a priority, ensuring users experience smooth navigation without visual distractions. Every design element contributes to a seamless interaction flow, reinforcing both usability and aesthetic appeal.</a:t>
            </a:r>
          </a:p>
          <a:p>
            <a:br>
              <a:rPr lang="en-US" dirty="0"/>
            </a:br>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221036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Open Sans" panose="020B0606030504020204" pitchFamily="34" charset="0"/>
              </a:rPr>
              <a:t>In the *Key Code Highlights*, the app's code structure is centered around modularity and consistency. CRUD operations are encapsulated in the `</a:t>
            </a:r>
            <a:r>
              <a:rPr lang="en-US" b="0" i="0" dirty="0" err="1">
                <a:solidFill>
                  <a:srgbClr val="444444"/>
                </a:solidFill>
                <a:effectLst/>
                <a:latin typeface="Open Sans" panose="020B0606030504020204" pitchFamily="34" charset="0"/>
              </a:rPr>
              <a:t>database_helper.dart</a:t>
            </a:r>
            <a:r>
              <a:rPr lang="en-US" b="0" i="0" dirty="0">
                <a:solidFill>
                  <a:srgbClr val="444444"/>
                </a:solidFill>
                <a:effectLst/>
                <a:latin typeface="Open Sans" panose="020B0606030504020204" pitchFamily="34" charset="0"/>
              </a:rPr>
              <a:t>` file, making it easy to handle database interactions for both workout and meal data. A major aspect is theme management in `</a:t>
            </a:r>
            <a:r>
              <a:rPr lang="en-US" b="0" i="0" dirty="0" err="1">
                <a:solidFill>
                  <a:srgbClr val="444444"/>
                </a:solidFill>
                <a:effectLst/>
                <a:latin typeface="Open Sans" panose="020B0606030504020204" pitchFamily="34" charset="0"/>
              </a:rPr>
              <a:t>main.dart</a:t>
            </a:r>
            <a:r>
              <a:rPr lang="en-US" b="0" i="0" dirty="0">
                <a:solidFill>
                  <a:srgbClr val="444444"/>
                </a:solidFill>
                <a:effectLst/>
                <a:latin typeface="Open Sans" panose="020B0606030504020204" pitchFamily="34" charset="0"/>
              </a:rPr>
              <a:t>`, where a centralized dark theme configuration ensures that the UI remains consistent and easy on the eyes across all screens. Additionally, custom dialog boxes have been implemented for adding data, providing a seamless and user-friendly experience when logging new workouts or meals.</a:t>
            </a:r>
          </a:p>
          <a:p>
            <a:br>
              <a:rPr lang="en-US" dirty="0"/>
            </a:br>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1852434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Open Sans" panose="020B0606030504020204" pitchFamily="34" charset="0"/>
              </a:rPr>
              <a:t>Developing the *Fitness Tracker App* posed several challenges, particularly around theme integration and data persistence. Applying a consistent dark theme across screens proved complex, as each interface element had to be adjusted to fit the dark aesthetic without compromising readability. Moreover, implementing SQLite for local data storage required meticulous setup to ensure reliable data handling. This was essential for retaining user data over sessions and supporting CRUD operations efficiently, ensuring the app remains robust and user-friendly even in offline scenarios.</a:t>
            </a:r>
          </a:p>
          <a:p>
            <a:br>
              <a:rPr lang="en-US" dirty="0"/>
            </a:br>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276720048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r>
              <a:rPr lang="en-US"/>
              <a:t>Click icon to add picture</a:t>
            </a:r>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816767" y="1399032"/>
            <a:ext cx="6757416" cy="3427502"/>
          </a:xfrm>
        </p:spPr>
        <p:txBody>
          <a:bodyPr/>
          <a:lstStyle/>
          <a:p>
            <a:r>
              <a:rPr lang="en-US" dirty="0"/>
              <a:t>Instagram Clone</a:t>
            </a:r>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816768" y="417444"/>
            <a:ext cx="7414940" cy="883258"/>
          </a:xfrm>
        </p:spPr>
        <p:txBody>
          <a:bodyPr/>
          <a:lstStyle/>
          <a:p>
            <a:r>
              <a:rPr lang="en-US" dirty="0"/>
              <a:t>Mobile app Development- </a:t>
            </a:r>
            <a:r>
              <a:rPr lang="en-US" b="1" dirty="0"/>
              <a:t>Team 9</a:t>
            </a:r>
          </a:p>
        </p:txBody>
      </p:sp>
    </p:spTree>
    <p:extLst>
      <p:ext uri="{BB962C8B-B14F-4D97-AF65-F5344CB8AC3E}">
        <p14:creationId xmlns:p14="http://schemas.microsoft.com/office/powerpoint/2010/main" val="3867488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154">
        <p159:morph option="byObject"/>
      </p:transition>
    </mc:Choice>
    <mc:Fallback xmlns="">
      <p:transition spd="slow" advTm="915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85DB9-E87A-D271-2489-689891B834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7A208-9D7D-B872-92E0-F5522679ACE1}"/>
              </a:ext>
            </a:extLst>
          </p:cNvPr>
          <p:cNvSpPr>
            <a:spLocks noGrp="1"/>
          </p:cNvSpPr>
          <p:nvPr>
            <p:ph type="title"/>
          </p:nvPr>
        </p:nvSpPr>
        <p:spPr>
          <a:xfrm>
            <a:off x="5583500" y="-14354"/>
            <a:ext cx="4077934" cy="2189223"/>
          </a:xfrm>
        </p:spPr>
        <p:txBody>
          <a:bodyPr anchor="b">
            <a:normAutofit/>
          </a:bodyPr>
          <a:lstStyle/>
          <a:p>
            <a:r>
              <a:rPr lang="en-US" dirty="0"/>
              <a:t>Adding </a:t>
            </a:r>
            <a:br>
              <a:rPr lang="en-US" dirty="0"/>
            </a:br>
            <a:r>
              <a:rPr lang="en-US" dirty="0"/>
              <a:t>Data</a:t>
            </a:r>
            <a:br>
              <a:rPr lang="en-US" dirty="0"/>
            </a:br>
            <a:endParaRPr lang="en-US" dirty="0"/>
          </a:p>
        </p:txBody>
      </p:sp>
      <p:pic>
        <p:nvPicPr>
          <p:cNvPr id="4" name="Picture 3">
            <a:extLst>
              <a:ext uri="{FF2B5EF4-FFF2-40B4-BE49-F238E27FC236}">
                <a16:creationId xmlns:a16="http://schemas.microsoft.com/office/drawing/2014/main" id="{C50498F1-BC4B-4DAF-7AD3-C50C1256F942}"/>
              </a:ext>
            </a:extLst>
          </p:cNvPr>
          <p:cNvPicPr>
            <a:picLocks noChangeAspect="1"/>
          </p:cNvPicPr>
          <p:nvPr/>
        </p:nvPicPr>
        <p:blipFill>
          <a:blip r:embed="rId2"/>
          <a:stretch>
            <a:fillRect/>
          </a:stretch>
        </p:blipFill>
        <p:spPr>
          <a:xfrm>
            <a:off x="206541" y="589837"/>
            <a:ext cx="5154504" cy="6214504"/>
          </a:xfrm>
          <a:prstGeom prst="rect">
            <a:avLst/>
          </a:prstGeom>
        </p:spPr>
      </p:pic>
      <p:pic>
        <p:nvPicPr>
          <p:cNvPr id="7" name="Picture 6">
            <a:extLst>
              <a:ext uri="{FF2B5EF4-FFF2-40B4-BE49-F238E27FC236}">
                <a16:creationId xmlns:a16="http://schemas.microsoft.com/office/drawing/2014/main" id="{121A3DD3-0DF7-B2B6-0414-DCCF135BCDF3}"/>
              </a:ext>
            </a:extLst>
          </p:cNvPr>
          <p:cNvPicPr>
            <a:picLocks noChangeAspect="1"/>
          </p:cNvPicPr>
          <p:nvPr/>
        </p:nvPicPr>
        <p:blipFill>
          <a:blip r:embed="rId3"/>
          <a:stretch>
            <a:fillRect/>
          </a:stretch>
        </p:blipFill>
        <p:spPr>
          <a:xfrm>
            <a:off x="8375904" y="82296"/>
            <a:ext cx="3330752" cy="6596758"/>
          </a:xfrm>
          <a:prstGeom prst="rect">
            <a:avLst/>
          </a:prstGeom>
        </p:spPr>
      </p:pic>
    </p:spTree>
    <p:extLst>
      <p:ext uri="{BB962C8B-B14F-4D97-AF65-F5344CB8AC3E}">
        <p14:creationId xmlns:p14="http://schemas.microsoft.com/office/powerpoint/2010/main" val="149538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7399">
        <p159:morph option="byObject"/>
      </p:transition>
    </mc:Choice>
    <mc:Fallback xmlns="">
      <p:transition spd="slow" advTm="6739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8183D-00DE-AA3A-D639-0EB278C93B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73881-80C8-04D9-89D5-984A0259D69D}"/>
              </a:ext>
            </a:extLst>
          </p:cNvPr>
          <p:cNvSpPr>
            <a:spLocks noGrp="1"/>
          </p:cNvSpPr>
          <p:nvPr>
            <p:ph type="title"/>
          </p:nvPr>
        </p:nvSpPr>
        <p:spPr>
          <a:xfrm>
            <a:off x="3374136" y="-125347"/>
            <a:ext cx="5367159" cy="1679828"/>
          </a:xfrm>
        </p:spPr>
        <p:txBody>
          <a:bodyPr anchor="b">
            <a:normAutofit/>
          </a:bodyPr>
          <a:lstStyle/>
          <a:p>
            <a:r>
              <a:rPr lang="en-US" dirty="0"/>
              <a:t>Authentication </a:t>
            </a:r>
            <a:br>
              <a:rPr lang="en-US" dirty="0"/>
            </a:br>
            <a:endParaRPr lang="en-US" dirty="0"/>
          </a:p>
        </p:txBody>
      </p:sp>
      <p:pic>
        <p:nvPicPr>
          <p:cNvPr id="7" name="Picture 6">
            <a:extLst>
              <a:ext uri="{FF2B5EF4-FFF2-40B4-BE49-F238E27FC236}">
                <a16:creationId xmlns:a16="http://schemas.microsoft.com/office/drawing/2014/main" id="{68C68F82-2898-D8A4-1978-6BEBE115B7DE}"/>
              </a:ext>
            </a:extLst>
          </p:cNvPr>
          <p:cNvPicPr>
            <a:picLocks noChangeAspect="1"/>
          </p:cNvPicPr>
          <p:nvPr/>
        </p:nvPicPr>
        <p:blipFill>
          <a:blip r:embed="rId2"/>
          <a:stretch>
            <a:fillRect/>
          </a:stretch>
        </p:blipFill>
        <p:spPr>
          <a:xfrm>
            <a:off x="8741295" y="304420"/>
            <a:ext cx="3025581" cy="6513196"/>
          </a:xfrm>
          <a:prstGeom prst="rect">
            <a:avLst/>
          </a:prstGeom>
        </p:spPr>
      </p:pic>
      <p:pic>
        <p:nvPicPr>
          <p:cNvPr id="5" name="Picture 4">
            <a:extLst>
              <a:ext uri="{FF2B5EF4-FFF2-40B4-BE49-F238E27FC236}">
                <a16:creationId xmlns:a16="http://schemas.microsoft.com/office/drawing/2014/main" id="{2A0351C0-33AE-34AF-131C-82DD2F677DF7}"/>
              </a:ext>
            </a:extLst>
          </p:cNvPr>
          <p:cNvPicPr>
            <a:picLocks noChangeAspect="1"/>
          </p:cNvPicPr>
          <p:nvPr/>
        </p:nvPicPr>
        <p:blipFill>
          <a:blip r:embed="rId3"/>
          <a:stretch>
            <a:fillRect/>
          </a:stretch>
        </p:blipFill>
        <p:spPr>
          <a:xfrm>
            <a:off x="229362" y="1061941"/>
            <a:ext cx="5057030" cy="4734118"/>
          </a:xfrm>
          <a:prstGeom prst="rect">
            <a:avLst/>
          </a:prstGeom>
        </p:spPr>
      </p:pic>
    </p:spTree>
    <p:extLst>
      <p:ext uri="{BB962C8B-B14F-4D97-AF65-F5344CB8AC3E}">
        <p14:creationId xmlns:p14="http://schemas.microsoft.com/office/powerpoint/2010/main" val="825189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1534">
        <p159:morph option="byObject"/>
      </p:transition>
    </mc:Choice>
    <mc:Fallback xmlns="">
      <p:transition spd="slow" advTm="9153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F6887-656A-C665-A4CE-4858CDAFD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3A0159-1820-2801-1D5A-F0E18CB8D0DF}"/>
              </a:ext>
            </a:extLst>
          </p:cNvPr>
          <p:cNvSpPr>
            <a:spLocks noGrp="1"/>
          </p:cNvSpPr>
          <p:nvPr>
            <p:ph type="title"/>
          </p:nvPr>
        </p:nvSpPr>
        <p:spPr>
          <a:xfrm>
            <a:off x="846879" y="868680"/>
            <a:ext cx="5248656" cy="2157984"/>
          </a:xfrm>
        </p:spPr>
        <p:txBody>
          <a:bodyPr anchor="t"/>
          <a:lstStyle/>
          <a:p>
            <a:r>
              <a:rPr lang="en-US" sz="4000" dirty="0"/>
              <a:t>Database</a:t>
            </a:r>
          </a:p>
        </p:txBody>
      </p:sp>
      <p:pic>
        <p:nvPicPr>
          <p:cNvPr id="23" name="Picture Placeholder 22" descr="View of city skyscrapers looking up">
            <a:extLst>
              <a:ext uri="{FF2B5EF4-FFF2-40B4-BE49-F238E27FC236}">
                <a16:creationId xmlns:a16="http://schemas.microsoft.com/office/drawing/2014/main" id="{4EE2B9DB-2F59-6C4E-4F01-D01348B65B6A}"/>
              </a:ext>
            </a:extLst>
          </p:cNvPr>
          <p:cNvPicPr>
            <a:picLocks noGrp="1" noChangeAspect="1"/>
          </p:cNvPicPr>
          <p:nvPr>
            <p:ph type="pic" sz="quarter" idx="13"/>
          </p:nvPr>
        </p:nvPicPr>
        <p:blipFill>
          <a:blip r:embed="rId3"/>
          <a:srcRect l="523" r="523"/>
          <a:stretch/>
        </p:blipFill>
        <p:spPr>
          <a:xfrm>
            <a:off x="0" y="3159126"/>
            <a:ext cx="4577463" cy="3698875"/>
          </a:xfrm>
        </p:spPr>
      </p:pic>
      <p:sp>
        <p:nvSpPr>
          <p:cNvPr id="10" name="Content Placeholder 9">
            <a:extLst>
              <a:ext uri="{FF2B5EF4-FFF2-40B4-BE49-F238E27FC236}">
                <a16:creationId xmlns:a16="http://schemas.microsoft.com/office/drawing/2014/main" id="{B015E2A8-3361-5F61-315C-15333A4AD295}"/>
              </a:ext>
            </a:extLst>
          </p:cNvPr>
          <p:cNvSpPr>
            <a:spLocks noGrp="1"/>
          </p:cNvSpPr>
          <p:nvPr>
            <p:ph sz="half" idx="12"/>
          </p:nvPr>
        </p:nvSpPr>
        <p:spPr>
          <a:xfrm>
            <a:off x="6284221" y="388494"/>
            <a:ext cx="4617720" cy="2770632"/>
          </a:xfrm>
        </p:spPr>
        <p:txBody>
          <a:bodyPr>
            <a:normAutofit/>
          </a:bodyPr>
          <a:lstStyle/>
          <a:p>
            <a:endParaRPr lang="en-US" sz="3600" dirty="0"/>
          </a:p>
        </p:txBody>
      </p:sp>
      <p:sp>
        <p:nvSpPr>
          <p:cNvPr id="27" name="Slide Number Placeholder 26">
            <a:extLst>
              <a:ext uri="{FF2B5EF4-FFF2-40B4-BE49-F238E27FC236}">
                <a16:creationId xmlns:a16="http://schemas.microsoft.com/office/drawing/2014/main" id="{B25A8A64-1BF6-AD30-0E0D-6A42107FFCFE}"/>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12</a:t>
            </a:fld>
            <a:endParaRPr lang="en-US" dirty="0"/>
          </a:p>
        </p:txBody>
      </p:sp>
      <p:sp>
        <p:nvSpPr>
          <p:cNvPr id="26" name="Oval 25">
            <a:extLst>
              <a:ext uri="{FF2B5EF4-FFF2-40B4-BE49-F238E27FC236}">
                <a16:creationId xmlns:a16="http://schemas.microsoft.com/office/drawing/2014/main" id="{71CA26BF-EE87-9F9A-0F02-D7AE67BA3C0B}"/>
              </a:ext>
              <a:ext uri="{C183D7F6-B498-43B3-948B-1728B52AA6E4}">
                <adec:decorative xmlns:adec="http://schemas.microsoft.com/office/drawing/2017/decorative" val="1"/>
              </a:ext>
            </a:extLst>
          </p:cNvPr>
          <p:cNvSpPr/>
          <p:nvPr/>
        </p:nvSpPr>
        <p:spPr>
          <a:xfrm>
            <a:off x="281346" y="2724345"/>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pic>
        <p:nvPicPr>
          <p:cNvPr id="4" name="Picture 3">
            <a:extLst>
              <a:ext uri="{FF2B5EF4-FFF2-40B4-BE49-F238E27FC236}">
                <a16:creationId xmlns:a16="http://schemas.microsoft.com/office/drawing/2014/main" id="{63A51BED-2906-F13F-9757-B7CB36107ABA}"/>
              </a:ext>
            </a:extLst>
          </p:cNvPr>
          <p:cNvPicPr>
            <a:picLocks noChangeAspect="1"/>
          </p:cNvPicPr>
          <p:nvPr/>
        </p:nvPicPr>
        <p:blipFill>
          <a:blip r:embed="rId4"/>
          <a:stretch>
            <a:fillRect/>
          </a:stretch>
        </p:blipFill>
        <p:spPr>
          <a:xfrm>
            <a:off x="5513997" y="92370"/>
            <a:ext cx="6056379" cy="6556247"/>
          </a:xfrm>
          <a:prstGeom prst="rect">
            <a:avLst/>
          </a:prstGeom>
        </p:spPr>
      </p:pic>
    </p:spTree>
    <p:extLst>
      <p:ext uri="{BB962C8B-B14F-4D97-AF65-F5344CB8AC3E}">
        <p14:creationId xmlns:p14="http://schemas.microsoft.com/office/powerpoint/2010/main" val="2194293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3904">
        <p159:morph option="byObject"/>
      </p:transition>
    </mc:Choice>
    <mc:Fallback xmlns="">
      <p:transition spd="slow" advTm="2390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a:xfrm>
            <a:off x="846879" y="868680"/>
            <a:ext cx="5248656" cy="2157984"/>
          </a:xfrm>
        </p:spPr>
        <p:txBody>
          <a:bodyPr anchor="t"/>
          <a:lstStyle/>
          <a:p>
            <a:r>
              <a:rPr lang="en-US" sz="4400" dirty="0"/>
              <a:t>Ui Design </a:t>
            </a:r>
          </a:p>
        </p:txBody>
      </p:sp>
      <p:pic>
        <p:nvPicPr>
          <p:cNvPr id="23" name="Picture Placeholder 22" descr="View of city skyscrapers looking up">
            <a:extLst>
              <a:ext uri="{FF2B5EF4-FFF2-40B4-BE49-F238E27FC236}">
                <a16:creationId xmlns:a16="http://schemas.microsoft.com/office/drawing/2014/main" id="{EA0720B9-8012-11BC-9281-4F57A58FAD3B}"/>
              </a:ext>
            </a:extLst>
          </p:cNvPr>
          <p:cNvPicPr>
            <a:picLocks noGrp="1" noChangeAspect="1"/>
          </p:cNvPicPr>
          <p:nvPr>
            <p:ph type="pic" sz="quarter" idx="13"/>
          </p:nvPr>
        </p:nvPicPr>
        <p:blipFill>
          <a:blip r:embed="rId3"/>
          <a:srcRect l="523" r="523"/>
          <a:stretch/>
        </p:blipFill>
        <p:spPr>
          <a:xfrm>
            <a:off x="0" y="3159126"/>
            <a:ext cx="4577463" cy="3698875"/>
          </a:xfrm>
        </p:spPr>
      </p:pic>
      <p:sp>
        <p:nvSpPr>
          <p:cNvPr id="10" name="Content Placeholder 9">
            <a:extLst>
              <a:ext uri="{FF2B5EF4-FFF2-40B4-BE49-F238E27FC236}">
                <a16:creationId xmlns:a16="http://schemas.microsoft.com/office/drawing/2014/main" id="{6716CAA9-374B-601A-A4B6-6F92CD182236}"/>
              </a:ext>
            </a:extLst>
          </p:cNvPr>
          <p:cNvSpPr>
            <a:spLocks noGrp="1"/>
          </p:cNvSpPr>
          <p:nvPr>
            <p:ph sz="half" idx="12"/>
          </p:nvPr>
        </p:nvSpPr>
        <p:spPr>
          <a:xfrm>
            <a:off x="4529549" y="2446021"/>
            <a:ext cx="4617720" cy="2770632"/>
          </a:xfrm>
        </p:spPr>
        <p:txBody>
          <a:bodyPr>
            <a:normAutofit/>
          </a:bodyPr>
          <a:lstStyle/>
          <a:p>
            <a:pPr marL="285750" indent="-285750">
              <a:buFont typeface="Wingdings" panose="05000000000000000000" pitchFamily="2" charset="2"/>
              <a:buChar char="q"/>
            </a:pPr>
            <a:r>
              <a:rPr lang="en-US" sz="3600" dirty="0"/>
              <a:t>Light theme </a:t>
            </a:r>
          </a:p>
          <a:p>
            <a:pPr marL="285750" indent="-285750">
              <a:buFont typeface="Wingdings" panose="05000000000000000000" pitchFamily="2" charset="2"/>
              <a:buChar char="q"/>
            </a:pPr>
            <a:r>
              <a:rPr lang="en-US" sz="3600" dirty="0"/>
              <a:t>Consistent Design</a:t>
            </a:r>
          </a:p>
        </p:txBody>
      </p:sp>
      <p:sp>
        <p:nvSpPr>
          <p:cNvPr id="27" name="Slide Number Placeholder 26">
            <a:extLst>
              <a:ext uri="{FF2B5EF4-FFF2-40B4-BE49-F238E27FC236}">
                <a16:creationId xmlns:a16="http://schemas.microsoft.com/office/drawing/2014/main" id="{A4B6E0DA-DEBF-CAD7-638D-5FAC6A83CE38}"/>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13</a:t>
            </a:fld>
            <a:endParaRPr lang="en-US" dirty="0"/>
          </a:p>
        </p:txBody>
      </p:sp>
      <p:sp>
        <p:nvSpPr>
          <p:cNvPr id="26" name="Oval 25">
            <a:extLst>
              <a:ext uri="{FF2B5EF4-FFF2-40B4-BE49-F238E27FC236}">
                <a16:creationId xmlns:a16="http://schemas.microsoft.com/office/drawing/2014/main" id="{3B5704EA-7A65-5CC2-D428-F28396B06208}"/>
              </a:ext>
              <a:ext uri="{C183D7F6-B498-43B3-948B-1728B52AA6E4}">
                <adec:decorative xmlns:adec="http://schemas.microsoft.com/office/drawing/2017/decorative" val="1"/>
              </a:ext>
            </a:extLst>
          </p:cNvPr>
          <p:cNvSpPr/>
          <p:nvPr/>
        </p:nvSpPr>
        <p:spPr>
          <a:xfrm>
            <a:off x="281346" y="2724345"/>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pic>
        <p:nvPicPr>
          <p:cNvPr id="4" name="Picture 3">
            <a:extLst>
              <a:ext uri="{FF2B5EF4-FFF2-40B4-BE49-F238E27FC236}">
                <a16:creationId xmlns:a16="http://schemas.microsoft.com/office/drawing/2014/main" id="{15C0F096-530F-1472-EADD-BE2B6AAB0E1C}"/>
              </a:ext>
            </a:extLst>
          </p:cNvPr>
          <p:cNvPicPr>
            <a:picLocks noChangeAspect="1"/>
          </p:cNvPicPr>
          <p:nvPr/>
        </p:nvPicPr>
        <p:blipFill>
          <a:blip r:embed="rId4"/>
          <a:stretch>
            <a:fillRect/>
          </a:stretch>
        </p:blipFill>
        <p:spPr>
          <a:xfrm>
            <a:off x="0" y="3461445"/>
            <a:ext cx="4107774" cy="4037668"/>
          </a:xfrm>
          <a:prstGeom prst="flowChartConnector">
            <a:avLst/>
          </a:prstGeom>
        </p:spPr>
      </p:pic>
      <p:pic>
        <p:nvPicPr>
          <p:cNvPr id="5" name="Picture 4">
            <a:extLst>
              <a:ext uri="{FF2B5EF4-FFF2-40B4-BE49-F238E27FC236}">
                <a16:creationId xmlns:a16="http://schemas.microsoft.com/office/drawing/2014/main" id="{A4B99D04-85D7-0F1E-3AE1-76798BB2C194}"/>
              </a:ext>
            </a:extLst>
          </p:cNvPr>
          <p:cNvPicPr>
            <a:picLocks noChangeAspect="1"/>
          </p:cNvPicPr>
          <p:nvPr/>
        </p:nvPicPr>
        <p:blipFill>
          <a:blip r:embed="rId5"/>
          <a:stretch>
            <a:fillRect/>
          </a:stretch>
        </p:blipFill>
        <p:spPr>
          <a:xfrm>
            <a:off x="8431325" y="162912"/>
            <a:ext cx="3376627" cy="6597066"/>
          </a:xfrm>
          <a:prstGeom prst="rect">
            <a:avLst/>
          </a:prstGeom>
        </p:spPr>
      </p:pic>
    </p:spTree>
    <p:extLst>
      <p:ext uri="{BB962C8B-B14F-4D97-AF65-F5344CB8AC3E}">
        <p14:creationId xmlns:p14="http://schemas.microsoft.com/office/powerpoint/2010/main" val="132376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7791">
        <p159:morph option="byObject"/>
      </p:transition>
    </mc:Choice>
    <mc:Fallback xmlns="">
      <p:transition spd="slow" advTm="37791">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097A-775B-08E5-6C81-5BA1BCE9ACD7}"/>
              </a:ext>
            </a:extLst>
          </p:cNvPr>
          <p:cNvSpPr>
            <a:spLocks noGrp="1"/>
          </p:cNvSpPr>
          <p:nvPr>
            <p:ph type="title"/>
          </p:nvPr>
        </p:nvSpPr>
        <p:spPr>
          <a:xfrm>
            <a:off x="850392" y="0"/>
            <a:ext cx="10122632" cy="1307592"/>
          </a:xfrm>
        </p:spPr>
        <p:txBody>
          <a:bodyPr/>
          <a:lstStyle/>
          <a:p>
            <a:r>
              <a:rPr lang="en-US" dirty="0"/>
              <a:t>Key code Highlights</a:t>
            </a:r>
          </a:p>
        </p:txBody>
      </p:sp>
      <p:graphicFrame>
        <p:nvGraphicFramePr>
          <p:cNvPr id="7" name="Content Placeholder 4" descr="Basic chevron process SmartArt graphic">
            <a:extLst>
              <a:ext uri="{FF2B5EF4-FFF2-40B4-BE49-F238E27FC236}">
                <a16:creationId xmlns:a16="http://schemas.microsoft.com/office/drawing/2014/main" id="{25034E95-5946-A554-4D38-9515B8B69D7E}"/>
              </a:ext>
            </a:extLst>
          </p:cNvPr>
          <p:cNvGraphicFramePr>
            <a:graphicFrameLocks noGrp="1"/>
          </p:cNvGraphicFramePr>
          <p:nvPr>
            <p:ph sz="half" idx="12"/>
            <p:extLst>
              <p:ext uri="{D42A27DB-BD31-4B8C-83A1-F6EECF244321}">
                <p14:modId xmlns:p14="http://schemas.microsoft.com/office/powerpoint/2010/main" val="1772714938"/>
              </p:ext>
            </p:extLst>
          </p:nvPr>
        </p:nvGraphicFramePr>
        <p:xfrm>
          <a:off x="423959" y="1790103"/>
          <a:ext cx="10975497" cy="3277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9CE23B6C-8A52-6407-0C43-F01FB97CFD97}"/>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14</a:t>
            </a:fld>
            <a:endParaRPr lang="en-US" dirty="0"/>
          </a:p>
        </p:txBody>
      </p:sp>
      <p:pic>
        <p:nvPicPr>
          <p:cNvPr id="4" name="Picture 3">
            <a:extLst>
              <a:ext uri="{FF2B5EF4-FFF2-40B4-BE49-F238E27FC236}">
                <a16:creationId xmlns:a16="http://schemas.microsoft.com/office/drawing/2014/main" id="{1F370190-34FF-D487-97EF-45B179F216A9}"/>
              </a:ext>
            </a:extLst>
          </p:cNvPr>
          <p:cNvPicPr>
            <a:picLocks noChangeAspect="1"/>
          </p:cNvPicPr>
          <p:nvPr/>
        </p:nvPicPr>
        <p:blipFill>
          <a:blip r:embed="rId8"/>
          <a:stretch>
            <a:fillRect/>
          </a:stretch>
        </p:blipFill>
        <p:spPr>
          <a:xfrm>
            <a:off x="4053284" y="4645152"/>
            <a:ext cx="3694107" cy="632416"/>
          </a:xfrm>
          <a:prstGeom prst="rect">
            <a:avLst/>
          </a:prstGeom>
        </p:spPr>
      </p:pic>
      <p:pic>
        <p:nvPicPr>
          <p:cNvPr id="8" name="Picture 7">
            <a:extLst>
              <a:ext uri="{FF2B5EF4-FFF2-40B4-BE49-F238E27FC236}">
                <a16:creationId xmlns:a16="http://schemas.microsoft.com/office/drawing/2014/main" id="{E940B0D0-5756-6339-45C8-C5F00996243E}"/>
              </a:ext>
            </a:extLst>
          </p:cNvPr>
          <p:cNvPicPr>
            <a:picLocks noChangeAspect="1"/>
          </p:cNvPicPr>
          <p:nvPr/>
        </p:nvPicPr>
        <p:blipFill>
          <a:blip r:embed="rId9"/>
          <a:stretch>
            <a:fillRect/>
          </a:stretch>
        </p:blipFill>
        <p:spPr>
          <a:xfrm>
            <a:off x="801624" y="4448777"/>
            <a:ext cx="2581635" cy="1657581"/>
          </a:xfrm>
          <a:prstGeom prst="rect">
            <a:avLst/>
          </a:prstGeom>
        </p:spPr>
      </p:pic>
      <p:pic>
        <p:nvPicPr>
          <p:cNvPr id="12" name="Picture 11">
            <a:extLst>
              <a:ext uri="{FF2B5EF4-FFF2-40B4-BE49-F238E27FC236}">
                <a16:creationId xmlns:a16="http://schemas.microsoft.com/office/drawing/2014/main" id="{EE88C339-5B06-A8F0-CBF6-BFCF509230C7}"/>
              </a:ext>
            </a:extLst>
          </p:cNvPr>
          <p:cNvPicPr>
            <a:picLocks noChangeAspect="1"/>
          </p:cNvPicPr>
          <p:nvPr/>
        </p:nvPicPr>
        <p:blipFill>
          <a:blip r:embed="rId10"/>
          <a:srcRect t="35700" b="4617"/>
          <a:stretch/>
        </p:blipFill>
        <p:spPr>
          <a:xfrm>
            <a:off x="8419968" y="3841958"/>
            <a:ext cx="2553056" cy="2871217"/>
          </a:xfrm>
          <a:prstGeom prst="rect">
            <a:avLst/>
          </a:prstGeom>
        </p:spPr>
      </p:pic>
    </p:spTree>
    <p:extLst>
      <p:ext uri="{BB962C8B-B14F-4D97-AF65-F5344CB8AC3E}">
        <p14:creationId xmlns:p14="http://schemas.microsoft.com/office/powerpoint/2010/main" val="64299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801">
        <p159:morph option="byObject"/>
      </p:transition>
    </mc:Choice>
    <mc:Fallback xmlns="">
      <p:transition spd="slow" advTm="4080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A8B96-A97F-34F3-6F87-24039CBE0C06}"/>
              </a:ext>
            </a:extLst>
          </p:cNvPr>
          <p:cNvSpPr>
            <a:spLocks noGrp="1"/>
          </p:cNvSpPr>
          <p:nvPr>
            <p:ph type="title"/>
          </p:nvPr>
        </p:nvSpPr>
        <p:spPr>
          <a:xfrm>
            <a:off x="850392" y="365760"/>
            <a:ext cx="10085832" cy="978408"/>
          </a:xfrm>
        </p:spPr>
        <p:txBody>
          <a:bodyPr/>
          <a:lstStyle/>
          <a:p>
            <a:r>
              <a:rPr lang="en-US" dirty="0"/>
              <a:t>Challenges Faced</a:t>
            </a:r>
          </a:p>
        </p:txBody>
      </p:sp>
      <p:sp>
        <p:nvSpPr>
          <p:cNvPr id="6" name="Content Placeholder 5">
            <a:extLst>
              <a:ext uri="{FF2B5EF4-FFF2-40B4-BE49-F238E27FC236}">
                <a16:creationId xmlns:a16="http://schemas.microsoft.com/office/drawing/2014/main" id="{8A235974-1A3D-2F95-9DA6-0B610F0E590B}"/>
              </a:ext>
            </a:extLst>
          </p:cNvPr>
          <p:cNvSpPr>
            <a:spLocks noGrp="1"/>
          </p:cNvSpPr>
          <p:nvPr>
            <p:ph sz="half" idx="2"/>
          </p:nvPr>
        </p:nvSpPr>
        <p:spPr>
          <a:xfrm>
            <a:off x="850392" y="1911096"/>
            <a:ext cx="4837176" cy="2898648"/>
          </a:xfrm>
        </p:spPr>
        <p:txBody>
          <a:bodyPr/>
          <a:lstStyle/>
          <a:p>
            <a:pPr marL="285750" indent="-285750">
              <a:buFont typeface="Wingdings" panose="05000000000000000000" pitchFamily="2" charset="2"/>
              <a:buChar char="q"/>
            </a:pPr>
            <a:r>
              <a:rPr lang="en-US" b="1" dirty="0"/>
              <a:t>Firebase Integration</a:t>
            </a:r>
            <a:r>
              <a:rPr lang="en-US" dirty="0"/>
              <a:t>: Setting up real-time updates and Storage.</a:t>
            </a:r>
          </a:p>
          <a:p>
            <a:pPr marL="285750" indent="-285750">
              <a:buFont typeface="Wingdings" panose="05000000000000000000" pitchFamily="2" charset="2"/>
              <a:buChar char="q"/>
            </a:pPr>
            <a:r>
              <a:rPr lang="en-US" b="1" dirty="0"/>
              <a:t>State Management</a:t>
            </a:r>
            <a:r>
              <a:rPr lang="en-US" dirty="0"/>
              <a:t>: Handling real-time UI updates with Provider.</a:t>
            </a:r>
          </a:p>
          <a:p>
            <a:pPr marL="285750" indent="-285750">
              <a:buFont typeface="Wingdings" panose="05000000000000000000" pitchFamily="2" charset="2"/>
              <a:buChar char="q"/>
            </a:pPr>
            <a:r>
              <a:rPr lang="en-US" b="1" dirty="0"/>
              <a:t>Testing</a:t>
            </a:r>
            <a:r>
              <a:rPr lang="en-US" dirty="0"/>
              <a:t>: Ensuring responsiveness across different devices and screen sizes.</a:t>
            </a:r>
          </a:p>
          <a:p>
            <a:pPr marL="285750" indent="-285750">
              <a:buFont typeface="Wingdings" panose="05000000000000000000" pitchFamily="2" charset="2"/>
              <a:buChar char="q"/>
            </a:pPr>
            <a:endParaRPr lang="en-US" dirty="0"/>
          </a:p>
        </p:txBody>
      </p:sp>
      <p:pic>
        <p:nvPicPr>
          <p:cNvPr id="32" name="Picture Placeholder 31" descr="Close up of skyscrapers">
            <a:extLst>
              <a:ext uri="{FF2B5EF4-FFF2-40B4-BE49-F238E27FC236}">
                <a16:creationId xmlns:a16="http://schemas.microsoft.com/office/drawing/2014/main" id="{24A9B74D-E2A1-3529-BC0C-6F3E582BA966}"/>
              </a:ext>
            </a:extLst>
          </p:cNvPr>
          <p:cNvPicPr>
            <a:picLocks noGrp="1" noChangeAspect="1"/>
          </p:cNvPicPr>
          <p:nvPr>
            <p:ph type="pic" sz="quarter" idx="10"/>
          </p:nvPr>
        </p:nvPicPr>
        <p:blipFill>
          <a:blip r:embed="rId3"/>
          <a:srcRect t="52" b="52"/>
          <a:stretch/>
        </p:blipFill>
        <p:spPr>
          <a:xfrm>
            <a:off x="6812280" y="4242816"/>
            <a:ext cx="4123944" cy="2615184"/>
          </a:xfrm>
        </p:spPr>
      </p:pic>
      <p:sp>
        <p:nvSpPr>
          <p:cNvPr id="4" name="Slide Number Placeholder 3">
            <a:extLst>
              <a:ext uri="{FF2B5EF4-FFF2-40B4-BE49-F238E27FC236}">
                <a16:creationId xmlns:a16="http://schemas.microsoft.com/office/drawing/2014/main" id="{54F1F300-07D0-6B39-2D9D-ACA25BCE9EC4}"/>
              </a:ext>
            </a:extLst>
          </p:cNvPr>
          <p:cNvSpPr>
            <a:spLocks noGrp="1"/>
          </p:cNvSpPr>
          <p:nvPr>
            <p:ph type="sldNum" sz="quarter" idx="35"/>
          </p:nvPr>
        </p:nvSpPr>
        <p:spPr>
          <a:xfrm rot="16200000">
            <a:off x="11716512" y="6382510"/>
            <a:ext cx="566928" cy="384048"/>
          </a:xfrm>
        </p:spPr>
        <p:txBody>
          <a:bodyPr/>
          <a:lstStyle/>
          <a:p>
            <a:fld id="{09A01C0A-2BB6-49E7-91A3-DCB9F9F59583}" type="slidenum">
              <a:rPr lang="en-US" smtClean="0"/>
              <a:pPr/>
              <a:t>15</a:t>
            </a:fld>
            <a:endParaRPr lang="en-US" dirty="0"/>
          </a:p>
        </p:txBody>
      </p:sp>
      <p:sp>
        <p:nvSpPr>
          <p:cNvPr id="33" name="Rectangle 32">
            <a:extLst>
              <a:ext uri="{FF2B5EF4-FFF2-40B4-BE49-F238E27FC236}">
                <a16:creationId xmlns:a16="http://schemas.microsoft.com/office/drawing/2014/main" id="{45A16232-26A5-5976-4EB0-BDA2944D376A}"/>
              </a:ext>
              <a:ext uri="{C183D7F6-B498-43B3-948B-1728B52AA6E4}">
                <adec:decorative xmlns:adec="http://schemas.microsoft.com/office/drawing/2017/decorative" val="1"/>
              </a:ext>
            </a:extLst>
          </p:cNvPr>
          <p:cNvSpPr/>
          <p:nvPr/>
        </p:nvSpPr>
        <p:spPr>
          <a:xfrm rot="5400000">
            <a:off x="3870445" y="2819362"/>
            <a:ext cx="1088802"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pic>
        <p:nvPicPr>
          <p:cNvPr id="3" name="Picture 2">
            <a:extLst>
              <a:ext uri="{FF2B5EF4-FFF2-40B4-BE49-F238E27FC236}">
                <a16:creationId xmlns:a16="http://schemas.microsoft.com/office/drawing/2014/main" id="{2BA888B5-DAED-E2B1-542A-1124E3E3922C}"/>
              </a:ext>
            </a:extLst>
          </p:cNvPr>
          <p:cNvPicPr>
            <a:picLocks noChangeAspect="1"/>
          </p:cNvPicPr>
          <p:nvPr/>
        </p:nvPicPr>
        <p:blipFill>
          <a:blip r:embed="rId4"/>
          <a:stretch>
            <a:fillRect/>
          </a:stretch>
        </p:blipFill>
        <p:spPr>
          <a:xfrm>
            <a:off x="6812280" y="4361008"/>
            <a:ext cx="4123944" cy="23787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697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489">
        <p159:morph option="byObject"/>
      </p:transition>
    </mc:Choice>
    <mc:Fallback xmlns="">
      <p:transition spd="slow" advTm="40489">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51DE9-0861-C663-7163-C3466C672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46940-484C-7E40-80DA-23FAC55312AB}"/>
              </a:ext>
            </a:extLst>
          </p:cNvPr>
          <p:cNvSpPr>
            <a:spLocks noGrp="1"/>
          </p:cNvSpPr>
          <p:nvPr>
            <p:ph type="title"/>
          </p:nvPr>
        </p:nvSpPr>
        <p:spPr>
          <a:xfrm>
            <a:off x="850392" y="0"/>
            <a:ext cx="10122632" cy="1307592"/>
          </a:xfrm>
        </p:spPr>
        <p:txBody>
          <a:bodyPr/>
          <a:lstStyle/>
          <a:p>
            <a:r>
              <a:rPr lang="en-US" dirty="0"/>
              <a:t>Future enhancements</a:t>
            </a:r>
          </a:p>
        </p:txBody>
      </p:sp>
      <p:graphicFrame>
        <p:nvGraphicFramePr>
          <p:cNvPr id="7" name="Content Placeholder 4" descr="Basic chevron process SmartArt graphic">
            <a:extLst>
              <a:ext uri="{FF2B5EF4-FFF2-40B4-BE49-F238E27FC236}">
                <a16:creationId xmlns:a16="http://schemas.microsoft.com/office/drawing/2014/main" id="{225E2F3E-10D4-0736-F305-672E6451F6D7}"/>
              </a:ext>
            </a:extLst>
          </p:cNvPr>
          <p:cNvGraphicFramePr>
            <a:graphicFrameLocks noGrp="1"/>
          </p:cNvGraphicFramePr>
          <p:nvPr>
            <p:ph sz="half" idx="12"/>
            <p:extLst>
              <p:ext uri="{D42A27DB-BD31-4B8C-83A1-F6EECF244321}">
                <p14:modId xmlns:p14="http://schemas.microsoft.com/office/powerpoint/2010/main" val="298667185"/>
              </p:ext>
            </p:extLst>
          </p:nvPr>
        </p:nvGraphicFramePr>
        <p:xfrm>
          <a:off x="423959" y="1790103"/>
          <a:ext cx="10975497" cy="3277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82769EE9-C50F-2F0B-0280-444614B5243B}"/>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2920317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7899">
        <p159:morph option="byObject"/>
      </p:transition>
    </mc:Choice>
    <mc:Fallback xmlns="">
      <p:transition spd="slow" advTm="37899">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731C4-0B08-104F-D601-3B46D6015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79ACE-A3B6-0D85-C80F-B2E47AD102E5}"/>
              </a:ext>
            </a:extLst>
          </p:cNvPr>
          <p:cNvSpPr>
            <a:spLocks noGrp="1"/>
          </p:cNvSpPr>
          <p:nvPr>
            <p:ph type="title"/>
          </p:nvPr>
        </p:nvSpPr>
        <p:spPr>
          <a:xfrm>
            <a:off x="8497589" y="1292952"/>
            <a:ext cx="5029200" cy="2157984"/>
          </a:xfrm>
        </p:spPr>
        <p:txBody>
          <a:bodyPr anchor="b">
            <a:normAutofit/>
          </a:bodyPr>
          <a:lstStyle/>
          <a:p>
            <a:r>
              <a:rPr lang="en-US" sz="6600" dirty="0" err="1"/>
              <a:t>DEmo</a:t>
            </a:r>
            <a:endParaRPr lang="en-US" sz="6600" dirty="0"/>
          </a:p>
        </p:txBody>
      </p:sp>
      <p:sp>
        <p:nvSpPr>
          <p:cNvPr id="5" name="Slide Number Placeholder 4">
            <a:extLst>
              <a:ext uri="{FF2B5EF4-FFF2-40B4-BE49-F238E27FC236}">
                <a16:creationId xmlns:a16="http://schemas.microsoft.com/office/drawing/2014/main" id="{D310E663-E1BB-7E86-5E2B-91C969610F99}"/>
              </a:ext>
            </a:extLst>
          </p:cNvPr>
          <p:cNvSpPr>
            <a:spLocks noGrp="1"/>
          </p:cNvSpPr>
          <p:nvPr>
            <p:ph type="sldNum" sz="quarter" idx="13"/>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17</a:t>
            </a:fld>
            <a:endParaRPr lang="en-US"/>
          </a:p>
        </p:txBody>
      </p:sp>
      <p:pic>
        <p:nvPicPr>
          <p:cNvPr id="3" name="Picture 2">
            <a:extLst>
              <a:ext uri="{FF2B5EF4-FFF2-40B4-BE49-F238E27FC236}">
                <a16:creationId xmlns:a16="http://schemas.microsoft.com/office/drawing/2014/main" id="{818B666F-0FC2-BDC1-7465-89E670A9F4F7}"/>
              </a:ext>
            </a:extLst>
          </p:cNvPr>
          <p:cNvPicPr>
            <a:picLocks noChangeAspect="1"/>
          </p:cNvPicPr>
          <p:nvPr/>
        </p:nvPicPr>
        <p:blipFill>
          <a:blip r:embed="rId2"/>
          <a:stretch>
            <a:fillRect/>
          </a:stretch>
        </p:blipFill>
        <p:spPr>
          <a:xfrm>
            <a:off x="3474720" y="109728"/>
            <a:ext cx="3092086" cy="6638544"/>
          </a:xfrm>
          <a:prstGeom prst="rect">
            <a:avLst/>
          </a:prstGeom>
        </p:spPr>
      </p:pic>
    </p:spTree>
    <p:extLst>
      <p:ext uri="{BB962C8B-B14F-4D97-AF65-F5344CB8AC3E}">
        <p14:creationId xmlns:p14="http://schemas.microsoft.com/office/powerpoint/2010/main" val="306760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3703">
        <p159:morph option="byObject"/>
      </p:transition>
    </mc:Choice>
    <mc:Fallback xmlns="">
      <p:transition spd="slow" advTm="73703">
        <p:fade/>
      </p:transition>
    </mc:Fallback>
  </mc:AlternateContent>
  <p:extLst>
    <p:ext uri="{E180D4A7-C9FB-4DFB-919C-405C955672EB}">
      <p14:showEvtLst xmlns:p14="http://schemas.microsoft.com/office/powerpoint/2010/main">
        <p14:playEvt time="9006" objId="9"/>
        <p14:stopEvt time="65317" objId="9"/>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907196" y="2188196"/>
            <a:ext cx="5985159" cy="1594507"/>
          </a:xfrm>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4078224"/>
            <a:ext cx="5444517" cy="1731890"/>
          </a:xfrm>
        </p:spPr>
        <p:txBody>
          <a:bodyPr/>
          <a:lstStyle/>
          <a:p>
            <a:endParaRPr lang="en-US" dirty="0"/>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107">
        <p159:morph option="byObject"/>
      </p:transition>
    </mc:Choice>
    <mc:Fallback xmlns="">
      <p:transition spd="slow" advTm="6107">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4F54-DA82-4616-5B86-91637316C018}"/>
              </a:ext>
            </a:extLst>
          </p:cNvPr>
          <p:cNvSpPr>
            <a:spLocks noGrp="1"/>
          </p:cNvSpPr>
          <p:nvPr>
            <p:ph type="title"/>
          </p:nvPr>
        </p:nvSpPr>
        <p:spPr>
          <a:xfrm>
            <a:off x="6696221" y="640080"/>
            <a:ext cx="5029200" cy="2157984"/>
          </a:xfrm>
        </p:spPr>
        <p:txBody>
          <a:bodyPr/>
          <a:lstStyle/>
          <a:p>
            <a:r>
              <a:rPr lang="en-US" dirty="0"/>
              <a:t>Introduction</a:t>
            </a:r>
          </a:p>
        </p:txBody>
      </p:sp>
      <p:pic>
        <p:nvPicPr>
          <p:cNvPr id="5" name="Picture Placeholder 4" descr="Close-up of skyscrapers">
            <a:extLst>
              <a:ext uri="{FF2B5EF4-FFF2-40B4-BE49-F238E27FC236}">
                <a16:creationId xmlns:a16="http://schemas.microsoft.com/office/drawing/2014/main" id="{CBD79D95-B489-7C39-8BA1-EDA2F8F12E11}"/>
              </a:ext>
            </a:extLst>
          </p:cNvPr>
          <p:cNvPicPr>
            <a:picLocks noGrp="1" noChangeAspect="1"/>
          </p:cNvPicPr>
          <p:nvPr>
            <p:ph type="pic" sz="quarter" idx="10"/>
          </p:nvPr>
        </p:nvPicPr>
        <p:blipFill>
          <a:blip r:embed="rId2"/>
          <a:srcRect t="43" b="43"/>
          <a:stretch/>
        </p:blipFill>
        <p:spPr>
          <a:xfrm>
            <a:off x="1395412" y="653461"/>
            <a:ext cx="4597556" cy="5549900"/>
          </a:xfrm>
        </p:spPr>
      </p:pic>
      <p:sp>
        <p:nvSpPr>
          <p:cNvPr id="4" name="Content Placeholder 3">
            <a:extLst>
              <a:ext uri="{FF2B5EF4-FFF2-40B4-BE49-F238E27FC236}">
                <a16:creationId xmlns:a16="http://schemas.microsoft.com/office/drawing/2014/main" id="{1D44FF4F-87AF-081C-2A21-97173EE4A670}"/>
              </a:ext>
            </a:extLst>
          </p:cNvPr>
          <p:cNvSpPr>
            <a:spLocks noGrp="1"/>
          </p:cNvSpPr>
          <p:nvPr>
            <p:ph idx="1"/>
          </p:nvPr>
        </p:nvSpPr>
        <p:spPr>
          <a:xfrm>
            <a:off x="6696221" y="3127248"/>
            <a:ext cx="4834517" cy="3108960"/>
          </a:xfrm>
        </p:spPr>
        <p:txBody>
          <a:bodyPr/>
          <a:lstStyle/>
          <a:p>
            <a:pPr marL="285750" indent="-285750">
              <a:buFont typeface="Wingdings" panose="05000000000000000000" pitchFamily="2" charset="2"/>
              <a:buChar char="q"/>
            </a:pPr>
            <a:r>
              <a:rPr lang="en-US" dirty="0"/>
              <a:t>Goutham Ganapathiappan</a:t>
            </a:r>
          </a:p>
          <a:p>
            <a:pPr marL="285750" indent="-285750">
              <a:buFont typeface="Wingdings" panose="05000000000000000000" pitchFamily="2" charset="2"/>
              <a:buChar char="q"/>
            </a:pPr>
            <a:r>
              <a:rPr lang="en-US" dirty="0" err="1"/>
              <a:t>Jagruthi</a:t>
            </a:r>
            <a:r>
              <a:rPr lang="en-US" dirty="0"/>
              <a:t> </a:t>
            </a:r>
            <a:r>
              <a:rPr lang="en-US" dirty="0" err="1"/>
              <a:t>Vadlamudi</a:t>
            </a:r>
            <a:endParaRPr lang="en-US" dirty="0"/>
          </a:p>
        </p:txBody>
      </p:sp>
      <p:sp>
        <p:nvSpPr>
          <p:cNvPr id="15" name="Rectangle 14">
            <a:extLst>
              <a:ext uri="{FF2B5EF4-FFF2-40B4-BE49-F238E27FC236}">
                <a16:creationId xmlns:a16="http://schemas.microsoft.com/office/drawing/2014/main" id="{8D6B33E9-5728-FA5C-0AC2-27407C4E7EF2}"/>
              </a:ext>
              <a:ext uri="{C183D7F6-B498-43B3-948B-1728B52AA6E4}">
                <adec:decorative xmlns:adec="http://schemas.microsoft.com/office/drawing/2017/decorative" val="1"/>
              </a:ext>
            </a:extLst>
          </p:cNvPr>
          <p:cNvSpPr/>
          <p:nvPr/>
        </p:nvSpPr>
        <p:spPr>
          <a:xfrm>
            <a:off x="831720"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59FDBA0D-C717-B16D-F1F6-BA5D8E090C9D}"/>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0" name="Slide Number Placeholder 19">
            <a:extLst>
              <a:ext uri="{FF2B5EF4-FFF2-40B4-BE49-F238E27FC236}">
                <a16:creationId xmlns:a16="http://schemas.microsoft.com/office/drawing/2014/main"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115181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860">
        <p159:morph option="byObject"/>
      </p:transition>
    </mc:Choice>
    <mc:Fallback xmlns="">
      <p:transition spd="slow" advTm="786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CA0173-29FD-AFA2-C4D4-F4CAD9BFA91B}"/>
              </a:ext>
            </a:extLst>
          </p:cNvPr>
          <p:cNvSpPr>
            <a:spLocks noGrp="1"/>
          </p:cNvSpPr>
          <p:nvPr>
            <p:ph type="title"/>
          </p:nvPr>
        </p:nvSpPr>
        <p:spPr>
          <a:xfrm>
            <a:off x="6693408" y="640080"/>
            <a:ext cx="5093208" cy="2189223"/>
          </a:xfrm>
        </p:spPr>
        <p:txBody>
          <a:bodyPr/>
          <a:lstStyle/>
          <a:p>
            <a:r>
              <a:rPr lang="en-US" dirty="0"/>
              <a:t>App Overview</a:t>
            </a:r>
          </a:p>
        </p:txBody>
      </p:sp>
      <p:pic>
        <p:nvPicPr>
          <p:cNvPr id="14" name="Picture Placeholder 13" descr="Close up of abstract image">
            <a:extLst>
              <a:ext uri="{FF2B5EF4-FFF2-40B4-BE49-F238E27FC236}">
                <a16:creationId xmlns:a16="http://schemas.microsoft.com/office/drawing/2014/main" id="{B603978A-003D-ECA6-02D2-260C6A3BC3F4}"/>
              </a:ext>
            </a:extLst>
          </p:cNvPr>
          <p:cNvPicPr>
            <a:picLocks noGrp="1" noChangeAspect="1"/>
          </p:cNvPicPr>
          <p:nvPr>
            <p:ph type="pic" sz="quarter" idx="11"/>
          </p:nvPr>
        </p:nvPicPr>
        <p:blipFill>
          <a:blip r:embed="rId3"/>
          <a:srcRect l="85" r="85"/>
          <a:stretch/>
        </p:blipFill>
        <p:spPr>
          <a:xfrm>
            <a:off x="832104" y="640080"/>
            <a:ext cx="4727448" cy="5559552"/>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93408" y="3145536"/>
            <a:ext cx="4306824" cy="2313432"/>
          </a:xfrm>
        </p:spPr>
        <p:txBody>
          <a:bodyPr anchor="t"/>
          <a:lstStyle/>
          <a:p>
            <a:r>
              <a:rPr lang="en-US" dirty="0"/>
              <a:t>A social media platform that replicates Instagram’s core functionalities while allowing users to share photos, like/comment on posts, and manage profiles.</a:t>
            </a:r>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3135">
        <p159:morph option="byObject"/>
      </p:transition>
    </mc:Choice>
    <mc:Fallback xmlns="">
      <p:transition spd="slow" advTm="2313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3D3DE-41DC-C269-8DD0-091AE32CE6B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BE0B7F6-D52E-3392-D31A-04DB6AA2D435}"/>
              </a:ext>
            </a:extLst>
          </p:cNvPr>
          <p:cNvSpPr>
            <a:spLocks noGrp="1"/>
          </p:cNvSpPr>
          <p:nvPr>
            <p:ph type="title"/>
          </p:nvPr>
        </p:nvSpPr>
        <p:spPr>
          <a:xfrm>
            <a:off x="6693408" y="640080"/>
            <a:ext cx="5093208" cy="2189223"/>
          </a:xfrm>
        </p:spPr>
        <p:txBody>
          <a:bodyPr/>
          <a:lstStyle/>
          <a:p>
            <a:r>
              <a:rPr lang="en-US" dirty="0"/>
              <a:t>Theme and UI</a:t>
            </a:r>
          </a:p>
        </p:txBody>
      </p:sp>
      <p:pic>
        <p:nvPicPr>
          <p:cNvPr id="14" name="Picture Placeholder 13" descr="Close up of abstract image">
            <a:extLst>
              <a:ext uri="{FF2B5EF4-FFF2-40B4-BE49-F238E27FC236}">
                <a16:creationId xmlns:a16="http://schemas.microsoft.com/office/drawing/2014/main" id="{5779AC50-85BD-58C6-7D1F-B644DFE1C202}"/>
              </a:ext>
            </a:extLst>
          </p:cNvPr>
          <p:cNvPicPr>
            <a:picLocks noGrp="1" noChangeAspect="1"/>
          </p:cNvPicPr>
          <p:nvPr>
            <p:ph type="pic" sz="quarter" idx="11"/>
          </p:nvPr>
        </p:nvPicPr>
        <p:blipFill>
          <a:blip r:embed="rId3"/>
          <a:srcRect l="85" r="85"/>
          <a:stretch/>
        </p:blipFill>
        <p:spPr>
          <a:xfrm>
            <a:off x="832104" y="640080"/>
            <a:ext cx="4727448" cy="5559552"/>
          </a:xfrm>
        </p:spPr>
      </p:pic>
      <p:sp>
        <p:nvSpPr>
          <p:cNvPr id="2" name="Text Placeholder 1">
            <a:extLst>
              <a:ext uri="{FF2B5EF4-FFF2-40B4-BE49-F238E27FC236}">
                <a16:creationId xmlns:a16="http://schemas.microsoft.com/office/drawing/2014/main" id="{4235C7AA-3022-18F2-A7BF-F3285DDF3EDE}"/>
              </a:ext>
            </a:extLst>
          </p:cNvPr>
          <p:cNvSpPr>
            <a:spLocks noGrp="1"/>
          </p:cNvSpPr>
          <p:nvPr>
            <p:ph type="body" idx="1"/>
          </p:nvPr>
        </p:nvSpPr>
        <p:spPr>
          <a:xfrm>
            <a:off x="6693408" y="3145536"/>
            <a:ext cx="4306824" cy="2313432"/>
          </a:xfrm>
        </p:spPr>
        <p:txBody>
          <a:bodyPr anchor="t"/>
          <a:lstStyle/>
          <a:p>
            <a:r>
              <a:rPr lang="en-US" dirty="0"/>
              <a:t>Clean and intuitive UI with responsive screens. Smooth navigation using a bottom navigation bar. Light theme with a focus on visual clarity and usability.</a:t>
            </a:r>
          </a:p>
        </p:txBody>
      </p:sp>
    </p:spTree>
    <p:extLst>
      <p:ext uri="{BB962C8B-B14F-4D97-AF65-F5344CB8AC3E}">
        <p14:creationId xmlns:p14="http://schemas.microsoft.com/office/powerpoint/2010/main" val="411953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7982">
        <p159:morph option="byObject"/>
      </p:transition>
    </mc:Choice>
    <mc:Fallback xmlns="">
      <p:transition spd="slow" advTm="27982">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3" y="1106424"/>
            <a:ext cx="6839712" cy="1746504"/>
          </a:xfrm>
        </p:spPr>
        <p:txBody>
          <a:bodyPr anchor="b"/>
          <a:lstStyle/>
          <a:p>
            <a:r>
              <a:rPr lang="en-US" sz="3600" dirty="0"/>
              <a:t>Objectives</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712321" y="2548342"/>
            <a:ext cx="5248656" cy="2660904"/>
          </a:xfrm>
        </p:spPr>
        <p:txBody>
          <a:bodyPr anchor="b"/>
          <a:lstStyle/>
          <a:p>
            <a:r>
              <a:rPr lang="en-US" sz="3600" dirty="0"/>
              <a:t>Build a fully functional Instagram-like app using </a:t>
            </a:r>
            <a:r>
              <a:rPr lang="en-US" sz="3600" b="1" dirty="0"/>
              <a:t>Flutter</a:t>
            </a:r>
            <a:r>
              <a:rPr lang="en-US" sz="3600" dirty="0"/>
              <a:t> and </a:t>
            </a:r>
            <a:r>
              <a:rPr lang="en-US" sz="3600" b="1" dirty="0"/>
              <a:t>Firebase</a:t>
            </a:r>
            <a:r>
              <a:rPr lang="en-US" sz="3600" dirty="0"/>
              <a:t>.</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l="2541" r="2541"/>
          <a:stretch/>
        </p:blipFill>
        <p:spPr>
          <a:xfrm>
            <a:off x="7680960" y="804672"/>
            <a:ext cx="3475649" cy="5248656"/>
          </a:xfrm>
        </p:spPr>
      </p:pic>
      <p:sp>
        <p:nvSpPr>
          <p:cNvPr id="4" name="Text Placeholder 10">
            <a:extLst>
              <a:ext uri="{FF2B5EF4-FFF2-40B4-BE49-F238E27FC236}">
                <a16:creationId xmlns:a16="http://schemas.microsoft.com/office/drawing/2014/main" id="{104F5115-4987-5C8E-E191-E06A29A553D3}"/>
              </a:ext>
            </a:extLst>
          </p:cNvPr>
          <p:cNvSpPr txBox="1">
            <a:spLocks/>
          </p:cNvSpPr>
          <p:nvPr/>
        </p:nvSpPr>
        <p:spPr>
          <a:xfrm>
            <a:off x="6622354" y="3330533"/>
            <a:ext cx="2121408" cy="2121408"/>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10972800" y="1515070"/>
            <a:ext cx="371815" cy="1033272"/>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4278401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7234">
        <p159:morph option="byObject"/>
      </p:transition>
    </mc:Choice>
    <mc:Fallback xmlns="">
      <p:transition spd="slow" advTm="47234">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6693408" y="1325880"/>
            <a:ext cx="5093208" cy="923544"/>
          </a:xfrm>
        </p:spPr>
        <p:txBody>
          <a:bodyPr/>
          <a:lstStyle/>
          <a:p>
            <a:r>
              <a:rPr lang="en-US" dirty="0"/>
              <a:t>Features</a:t>
            </a:r>
            <a:br>
              <a:rPr lang="en-US" dirty="0"/>
            </a:br>
            <a:r>
              <a:rPr lang="en-US" dirty="0"/>
              <a:t>OVERVIEW</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6693408" y="2834640"/>
            <a:ext cx="3995928" cy="3584448"/>
          </a:xfrm>
        </p:spPr>
        <p:txBody>
          <a:bodyPr/>
          <a:lstStyle/>
          <a:p>
            <a:pPr marL="285750" indent="-285750">
              <a:buFont typeface="Wingdings" panose="05000000000000000000" pitchFamily="2" charset="2"/>
              <a:buChar char="q"/>
            </a:pPr>
            <a:r>
              <a:rPr lang="en-US" sz="2400" dirty="0"/>
              <a:t>Home Feed</a:t>
            </a:r>
          </a:p>
          <a:p>
            <a:pPr marL="285750" indent="-285750">
              <a:buFont typeface="Wingdings" panose="05000000000000000000" pitchFamily="2" charset="2"/>
              <a:buChar char="q"/>
            </a:pPr>
            <a:r>
              <a:rPr lang="en-US" sz="2400" dirty="0"/>
              <a:t>Post Creation </a:t>
            </a:r>
          </a:p>
          <a:p>
            <a:pPr marL="285750" indent="-285750">
              <a:buFont typeface="Wingdings" panose="05000000000000000000" pitchFamily="2" charset="2"/>
              <a:buChar char="q"/>
            </a:pPr>
            <a:r>
              <a:rPr lang="en-US" sz="2400" dirty="0"/>
              <a:t>Profile </a:t>
            </a:r>
          </a:p>
          <a:p>
            <a:pPr marL="285750" indent="-285750">
              <a:buFont typeface="Wingdings" panose="05000000000000000000" pitchFamily="2" charset="2"/>
              <a:buChar char="q"/>
            </a:pPr>
            <a:r>
              <a:rPr lang="en-US" sz="2400" dirty="0"/>
              <a:t>Search</a:t>
            </a:r>
          </a:p>
          <a:p>
            <a:pPr marL="285750" indent="-285750">
              <a:buFont typeface="Wingdings" panose="05000000000000000000" pitchFamily="2" charset="2"/>
              <a:buChar char="q"/>
            </a:pPr>
            <a:r>
              <a:rPr lang="en-US" sz="2400" dirty="0"/>
              <a:t>Authentication</a:t>
            </a:r>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957">
        <p159:morph option="byObject"/>
      </p:transition>
    </mc:Choice>
    <mc:Fallback xmlns="">
      <p:transition spd="slow" advTm="51957">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F8D88-DE22-2DE5-BF64-9FC10B8DC4E0}"/>
              </a:ext>
            </a:extLst>
          </p:cNvPr>
          <p:cNvSpPr>
            <a:spLocks noGrp="1"/>
          </p:cNvSpPr>
          <p:nvPr>
            <p:ph type="title"/>
          </p:nvPr>
        </p:nvSpPr>
        <p:spPr>
          <a:xfrm>
            <a:off x="850392" y="420624"/>
            <a:ext cx="10954512" cy="1463040"/>
          </a:xfrm>
        </p:spPr>
        <p:txBody>
          <a:bodyPr/>
          <a:lstStyle/>
          <a:p>
            <a:r>
              <a:rPr lang="en-US" dirty="0"/>
              <a:t>Tech Stack </a:t>
            </a:r>
          </a:p>
        </p:txBody>
      </p:sp>
      <p:sp>
        <p:nvSpPr>
          <p:cNvPr id="7" name="Text Placeholder 6">
            <a:extLst>
              <a:ext uri="{FF2B5EF4-FFF2-40B4-BE49-F238E27FC236}">
                <a16:creationId xmlns:a16="http://schemas.microsoft.com/office/drawing/2014/main" id="{F74321E3-704E-37A8-CFB9-768FCE6AD758}"/>
              </a:ext>
            </a:extLst>
          </p:cNvPr>
          <p:cNvSpPr>
            <a:spLocks noGrp="1"/>
          </p:cNvSpPr>
          <p:nvPr>
            <p:ph type="body" sz="quarter" idx="12"/>
          </p:nvPr>
        </p:nvSpPr>
        <p:spPr>
          <a:xfrm>
            <a:off x="850899" y="2231136"/>
            <a:ext cx="4828032" cy="3566160"/>
          </a:xfrm>
        </p:spPr>
        <p:txBody>
          <a:bodyPr/>
          <a:lstStyle/>
          <a:p>
            <a:pPr>
              <a:buFont typeface="Wingdings" panose="05000000000000000000" pitchFamily="2" charset="2"/>
              <a:buChar char="q"/>
            </a:pPr>
            <a:r>
              <a:rPr lang="en-US" dirty="0"/>
              <a:t>Frontend: Flutter</a:t>
            </a:r>
          </a:p>
          <a:p>
            <a:pPr>
              <a:buFont typeface="Wingdings" panose="05000000000000000000" pitchFamily="2" charset="2"/>
              <a:buChar char="q"/>
            </a:pPr>
            <a:r>
              <a:rPr lang="en-US" dirty="0"/>
              <a:t>Database: Firebase </a:t>
            </a:r>
            <a:r>
              <a:rPr lang="en-US" dirty="0" err="1"/>
              <a:t>Firestore</a:t>
            </a:r>
            <a:r>
              <a:rPr lang="en-US" dirty="0"/>
              <a:t>, Storage</a:t>
            </a:r>
          </a:p>
          <a:p>
            <a:pPr>
              <a:buFont typeface="Wingdings" panose="05000000000000000000" pitchFamily="2" charset="2"/>
              <a:buChar char="q"/>
            </a:pPr>
            <a:r>
              <a:rPr lang="en-US" dirty="0"/>
              <a:t>State Management: Provider</a:t>
            </a:r>
          </a:p>
          <a:p>
            <a:pPr>
              <a:buFont typeface="Wingdings" panose="05000000000000000000" pitchFamily="2" charset="2"/>
              <a:buChar char="q"/>
            </a:pPr>
            <a:r>
              <a:rPr lang="en-US" dirty="0"/>
              <a:t>Firebase Authentication</a:t>
            </a:r>
          </a:p>
        </p:txBody>
      </p:sp>
      <p:sp>
        <p:nvSpPr>
          <p:cNvPr id="12" name="Slide Number Placeholder 11">
            <a:extLst>
              <a:ext uri="{FF2B5EF4-FFF2-40B4-BE49-F238E27FC236}">
                <a16:creationId xmlns:a16="http://schemas.microsoft.com/office/drawing/2014/main" id="{A8CBBE5F-9A1C-95FF-B955-8D818F3A20E6}"/>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1572098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415">
        <p159:morph option="byObject"/>
      </p:transition>
    </mc:Choice>
    <mc:Fallback xmlns="">
      <p:transition spd="slow" advTm="5041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4219-C450-9795-3D37-675668F591FE}"/>
              </a:ext>
            </a:extLst>
          </p:cNvPr>
          <p:cNvSpPr>
            <a:spLocks noGrp="1"/>
          </p:cNvSpPr>
          <p:nvPr>
            <p:ph type="title"/>
          </p:nvPr>
        </p:nvSpPr>
        <p:spPr>
          <a:xfrm>
            <a:off x="2648932" y="0"/>
            <a:ext cx="6894136" cy="6894136"/>
          </a:xfrm>
        </p:spPr>
        <p:txBody>
          <a:bodyPr/>
          <a:lstStyle/>
          <a:p>
            <a:r>
              <a:rPr lang="en-US" dirty="0"/>
              <a:t>Code Snippets</a:t>
            </a:r>
            <a:br>
              <a:rPr lang="en-US" dirty="0"/>
            </a:br>
            <a:endParaRPr lang="en-US" dirty="0"/>
          </a:p>
        </p:txBody>
      </p:sp>
    </p:spTree>
    <p:extLst>
      <p:ext uri="{BB962C8B-B14F-4D97-AF65-F5344CB8AC3E}">
        <p14:creationId xmlns:p14="http://schemas.microsoft.com/office/powerpoint/2010/main" val="175357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607">
        <p159:morph option="byObject"/>
      </p:transition>
    </mc:Choice>
    <mc:Fallback xmlns="">
      <p:transition spd="slow" advTm="2607">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FD063-EF35-2906-2E38-2A80841A6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52BD8-0462-871B-2DC0-702463FA9664}"/>
              </a:ext>
            </a:extLst>
          </p:cNvPr>
          <p:cNvSpPr>
            <a:spLocks noGrp="1"/>
          </p:cNvSpPr>
          <p:nvPr>
            <p:ph type="title"/>
          </p:nvPr>
        </p:nvSpPr>
        <p:spPr>
          <a:xfrm>
            <a:off x="5836775" y="640080"/>
            <a:ext cx="5093208" cy="2189223"/>
          </a:xfrm>
        </p:spPr>
        <p:txBody>
          <a:bodyPr anchor="b">
            <a:normAutofit/>
          </a:bodyPr>
          <a:lstStyle/>
          <a:p>
            <a:r>
              <a:rPr lang="en-US" dirty="0"/>
              <a:t>Home </a:t>
            </a:r>
            <a:br>
              <a:rPr lang="en-US" dirty="0"/>
            </a:br>
            <a:r>
              <a:rPr lang="en-US" dirty="0"/>
              <a:t>Screen</a:t>
            </a:r>
            <a:br>
              <a:rPr lang="en-US" dirty="0"/>
            </a:br>
            <a:endParaRPr lang="en-US" dirty="0"/>
          </a:p>
        </p:txBody>
      </p:sp>
      <p:pic>
        <p:nvPicPr>
          <p:cNvPr id="6" name="Picture 5">
            <a:extLst>
              <a:ext uri="{FF2B5EF4-FFF2-40B4-BE49-F238E27FC236}">
                <a16:creationId xmlns:a16="http://schemas.microsoft.com/office/drawing/2014/main" id="{3582307B-B5AE-1E02-446B-D3AB56CDC6E2}"/>
              </a:ext>
            </a:extLst>
          </p:cNvPr>
          <p:cNvPicPr>
            <a:picLocks noChangeAspect="1"/>
          </p:cNvPicPr>
          <p:nvPr/>
        </p:nvPicPr>
        <p:blipFill>
          <a:blip r:embed="rId2"/>
          <a:stretch>
            <a:fillRect/>
          </a:stretch>
        </p:blipFill>
        <p:spPr>
          <a:xfrm>
            <a:off x="8756723" y="640080"/>
            <a:ext cx="2591162" cy="5334744"/>
          </a:xfrm>
          <a:prstGeom prst="rect">
            <a:avLst/>
          </a:prstGeom>
        </p:spPr>
      </p:pic>
      <p:pic>
        <p:nvPicPr>
          <p:cNvPr id="9" name="Picture 8">
            <a:extLst>
              <a:ext uri="{FF2B5EF4-FFF2-40B4-BE49-F238E27FC236}">
                <a16:creationId xmlns:a16="http://schemas.microsoft.com/office/drawing/2014/main" id="{ED3B9DD0-A880-CD06-7343-3DFAC405643D}"/>
              </a:ext>
            </a:extLst>
          </p:cNvPr>
          <p:cNvPicPr>
            <a:picLocks noChangeAspect="1"/>
          </p:cNvPicPr>
          <p:nvPr/>
        </p:nvPicPr>
        <p:blipFill>
          <a:blip r:embed="rId3"/>
          <a:stretch>
            <a:fillRect/>
          </a:stretch>
        </p:blipFill>
        <p:spPr>
          <a:xfrm>
            <a:off x="234088" y="375278"/>
            <a:ext cx="5184785" cy="6107443"/>
          </a:xfrm>
          <a:prstGeom prst="rect">
            <a:avLst/>
          </a:prstGeom>
        </p:spPr>
      </p:pic>
    </p:spTree>
    <p:extLst>
      <p:ext uri="{BB962C8B-B14F-4D97-AF65-F5344CB8AC3E}">
        <p14:creationId xmlns:p14="http://schemas.microsoft.com/office/powerpoint/2010/main" val="256411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6868">
        <p159:morph option="byObject"/>
      </p:transition>
    </mc:Choice>
    <mc:Fallback xmlns="">
      <p:transition spd="slow" advTm="96868">
        <p:fade/>
      </p:transition>
    </mc:Fallback>
  </mc:AlternateContent>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3.potx" id="{43D84336-549C-4EAD-AE8D-BE1D65DE3314}" vid="{2C1BB0A5-2565-4EB8-A5F5-FF12201C54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2.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160</TotalTime>
  <Words>1096</Words>
  <Application>Microsoft Office PowerPoint</Application>
  <PresentationFormat>Widescreen</PresentationFormat>
  <Paragraphs>82</Paragraphs>
  <Slides>18</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Black</vt:lpstr>
      <vt:lpstr>Avenir Next LT Pro</vt:lpstr>
      <vt:lpstr>Avenir Next LT Pro Light</vt:lpstr>
      <vt:lpstr>Calibri</vt:lpstr>
      <vt:lpstr>Open Sans</vt:lpstr>
      <vt:lpstr>Wingdings</vt:lpstr>
      <vt:lpstr>Custom</vt:lpstr>
      <vt:lpstr>Instagram Clone</vt:lpstr>
      <vt:lpstr>Introduction</vt:lpstr>
      <vt:lpstr>App Overview</vt:lpstr>
      <vt:lpstr>Theme and UI</vt:lpstr>
      <vt:lpstr>Objectives</vt:lpstr>
      <vt:lpstr>Features OVERVIEW</vt:lpstr>
      <vt:lpstr>Tech Stack </vt:lpstr>
      <vt:lpstr>Code Snippets </vt:lpstr>
      <vt:lpstr>Home  Screen </vt:lpstr>
      <vt:lpstr>Adding  Data </vt:lpstr>
      <vt:lpstr>Authentication  </vt:lpstr>
      <vt:lpstr>Database</vt:lpstr>
      <vt:lpstr>Ui Design </vt:lpstr>
      <vt:lpstr>Key code Highlights</vt:lpstr>
      <vt:lpstr>Challenges Faced</vt:lpstr>
      <vt:lpstr>Future enhancements</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Goutham Ganapathiappan</dc:creator>
  <cp:lastModifiedBy>Goutham Ganapathiappan</cp:lastModifiedBy>
  <cp:revision>2</cp:revision>
  <dcterms:created xsi:type="dcterms:W3CDTF">2024-10-29T01:16:26Z</dcterms:created>
  <dcterms:modified xsi:type="dcterms:W3CDTF">2024-12-16T04:18:20Z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